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handoutMasterIdLst>
    <p:handoutMasterId r:id="rId32"/>
  </p:handoutMasterIdLst>
  <p:sldIdLst>
    <p:sldId id="256" r:id="rId2"/>
    <p:sldId id="327" r:id="rId3"/>
    <p:sldId id="330" r:id="rId4"/>
    <p:sldId id="348" r:id="rId5"/>
    <p:sldId id="349" r:id="rId6"/>
    <p:sldId id="352" r:id="rId7"/>
    <p:sldId id="350" r:id="rId8"/>
    <p:sldId id="353" r:id="rId9"/>
    <p:sldId id="351" r:id="rId10"/>
    <p:sldId id="373" r:id="rId11"/>
    <p:sldId id="354" r:id="rId12"/>
    <p:sldId id="355" r:id="rId13"/>
    <p:sldId id="356" r:id="rId14"/>
    <p:sldId id="357" r:id="rId15"/>
    <p:sldId id="358" r:id="rId16"/>
    <p:sldId id="359" r:id="rId17"/>
    <p:sldId id="360" r:id="rId18"/>
    <p:sldId id="361" r:id="rId19"/>
    <p:sldId id="362" r:id="rId20"/>
    <p:sldId id="363" r:id="rId21"/>
    <p:sldId id="364" r:id="rId22"/>
    <p:sldId id="365" r:id="rId23"/>
    <p:sldId id="366" r:id="rId24"/>
    <p:sldId id="367" r:id="rId25"/>
    <p:sldId id="368" r:id="rId26"/>
    <p:sldId id="369" r:id="rId27"/>
    <p:sldId id="371" r:id="rId28"/>
    <p:sldId id="370" r:id="rId29"/>
    <p:sldId id="372" r:id="rId30"/>
  </p:sldIdLst>
  <p:sldSz cx="9144000" cy="5143500" type="screen16x9"/>
  <p:notesSz cx="7099300" cy="10234613"/>
  <p:custDataLst>
    <p:tags r:id="rId3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342892" algn="l" rtl="0" fontAlgn="base">
      <a:spcBef>
        <a:spcPct val="0"/>
      </a:spcBef>
      <a:spcAft>
        <a:spcPct val="0"/>
      </a:spcAft>
      <a:defRPr kern="1200">
        <a:solidFill>
          <a:schemeClr val="tx1"/>
        </a:solidFill>
        <a:latin typeface="Arial" charset="0"/>
        <a:ea typeface="+mn-ea"/>
        <a:cs typeface="+mn-cs"/>
      </a:defRPr>
    </a:lvl2pPr>
    <a:lvl3pPr marL="685783" algn="l" rtl="0" fontAlgn="base">
      <a:spcBef>
        <a:spcPct val="0"/>
      </a:spcBef>
      <a:spcAft>
        <a:spcPct val="0"/>
      </a:spcAft>
      <a:defRPr kern="1200">
        <a:solidFill>
          <a:schemeClr val="tx1"/>
        </a:solidFill>
        <a:latin typeface="Arial" charset="0"/>
        <a:ea typeface="+mn-ea"/>
        <a:cs typeface="+mn-cs"/>
      </a:defRPr>
    </a:lvl3pPr>
    <a:lvl4pPr marL="1028675" algn="l" rtl="0" fontAlgn="base">
      <a:spcBef>
        <a:spcPct val="0"/>
      </a:spcBef>
      <a:spcAft>
        <a:spcPct val="0"/>
      </a:spcAft>
      <a:defRPr kern="1200">
        <a:solidFill>
          <a:schemeClr val="tx1"/>
        </a:solidFill>
        <a:latin typeface="Arial" charset="0"/>
        <a:ea typeface="+mn-ea"/>
        <a:cs typeface="+mn-cs"/>
      </a:defRPr>
    </a:lvl4pPr>
    <a:lvl5pPr marL="1371566" algn="l" rtl="0" fontAlgn="base">
      <a:spcBef>
        <a:spcPct val="0"/>
      </a:spcBef>
      <a:spcAft>
        <a:spcPct val="0"/>
      </a:spcAft>
      <a:defRPr kern="1200">
        <a:solidFill>
          <a:schemeClr val="tx1"/>
        </a:solidFill>
        <a:latin typeface="Arial" charset="0"/>
        <a:ea typeface="+mn-ea"/>
        <a:cs typeface="+mn-cs"/>
      </a:defRPr>
    </a:lvl5pPr>
    <a:lvl6pPr marL="1714457" algn="l" defTabSz="685783" rtl="0" eaLnBrk="1" latinLnBrk="0" hangingPunct="1">
      <a:defRPr kern="1200">
        <a:solidFill>
          <a:schemeClr val="tx1"/>
        </a:solidFill>
        <a:latin typeface="Arial" charset="0"/>
        <a:ea typeface="+mn-ea"/>
        <a:cs typeface="+mn-cs"/>
      </a:defRPr>
    </a:lvl6pPr>
    <a:lvl7pPr marL="2057348" algn="l" defTabSz="685783" rtl="0" eaLnBrk="1" latinLnBrk="0" hangingPunct="1">
      <a:defRPr kern="1200">
        <a:solidFill>
          <a:schemeClr val="tx1"/>
        </a:solidFill>
        <a:latin typeface="Arial" charset="0"/>
        <a:ea typeface="+mn-ea"/>
        <a:cs typeface="+mn-cs"/>
      </a:defRPr>
    </a:lvl7pPr>
    <a:lvl8pPr marL="2400240" algn="l" defTabSz="685783" rtl="0" eaLnBrk="1" latinLnBrk="0" hangingPunct="1">
      <a:defRPr kern="1200">
        <a:solidFill>
          <a:schemeClr val="tx1"/>
        </a:solidFill>
        <a:latin typeface="Arial" charset="0"/>
        <a:ea typeface="+mn-ea"/>
        <a:cs typeface="+mn-cs"/>
      </a:defRPr>
    </a:lvl8pPr>
    <a:lvl9pPr marL="2743132" algn="l" defTabSz="685783"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C9840B9D-66CD-6C42-B33E-7B04FE5FA07A}">
          <p14:sldIdLst>
            <p14:sldId id="256"/>
            <p14:sldId id="327"/>
            <p14:sldId id="330"/>
          </p14:sldIdLst>
        </p14:section>
        <p14:section name="Xác suất là gì ?" id="{3C4A2ED4-5881-8C49-9FC6-1E6978A1D311}">
          <p14:sldIdLst>
            <p14:sldId id="348"/>
            <p14:sldId id="349"/>
            <p14:sldId id="352"/>
            <p14:sldId id="350"/>
            <p14:sldId id="353"/>
            <p14:sldId id="351"/>
            <p14:sldId id="373"/>
          </p14:sldIdLst>
        </p14:section>
        <p14:section name="Mô hình xác suất" id="{02F1DC13-DEC0-B142-93F3-D3EC19D83365}">
          <p14:sldIdLst>
            <p14:sldId id="354"/>
            <p14:sldId id="355"/>
            <p14:sldId id="356"/>
            <p14:sldId id="357"/>
            <p14:sldId id="358"/>
            <p14:sldId id="359"/>
          </p14:sldIdLst>
        </p14:section>
        <p14:section name="Các tiên đề xác suất" id="{7CECD64C-F1CB-F543-A020-6272149D3B71}">
          <p14:sldIdLst>
            <p14:sldId id="360"/>
            <p14:sldId id="361"/>
            <p14:sldId id="362"/>
            <p14:sldId id="363"/>
            <p14:sldId id="364"/>
            <p14:sldId id="365"/>
            <p14:sldId id="366"/>
            <p14:sldId id="367"/>
            <p14:sldId id="368"/>
            <p14:sldId id="369"/>
          </p14:sldIdLst>
        </p14:section>
        <p14:section name="Lịch sử ngành xác suất" id="{BECFAAF3-5DC1-3D48-98C6-01354C77D059}">
          <p14:sldIdLst>
            <p14:sldId id="371"/>
            <p14:sldId id="370"/>
            <p14:sldId id="372"/>
          </p14:sldIdLst>
        </p14:section>
      </p14:sectionLst>
    </p:ext>
    <p:ext uri="{EFAFB233-063F-42B5-8137-9DF3F51BA10A}">
      <p15:sldGuideLst xmlns:p15="http://schemas.microsoft.com/office/powerpoint/2012/main">
        <p15:guide id="1" orient="horz" pos="16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BBE0E3"/>
    <a:srgbClr val="92D050"/>
    <a:srgbClr val="4D5E5F"/>
    <a:srgbClr val="8C5CEA"/>
    <a:srgbClr val="FF9999"/>
    <a:srgbClr val="CC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21698D-78CA-D149-B240-54CFFBFA28B8}" v="491" dt="2023-08-10T09:22:56.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59" autoAdjust="0"/>
    <p:restoredTop sz="81701" autoAdjust="0"/>
  </p:normalViewPr>
  <p:slideViewPr>
    <p:cSldViewPr>
      <p:cViewPr varScale="1">
        <p:scale>
          <a:sx n="96" d="100"/>
          <a:sy n="96" d="100"/>
        </p:scale>
        <p:origin x="1047" y="80"/>
      </p:cViewPr>
      <p:guideLst>
        <p:guide orient="horz" pos="162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2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Tran" userId="e540d250-70c7-4be3-b4a2-b5ecbc3dd049" providerId="ADAL" clId="{E421698D-78CA-D149-B240-54CFFBFA28B8}"/>
    <pc:docChg chg="undo custSel addSld delSld modSld addSection modSection">
      <pc:chgData name="Long Tran" userId="e540d250-70c7-4be3-b4a2-b5ecbc3dd049" providerId="ADAL" clId="{E421698D-78CA-D149-B240-54CFFBFA28B8}" dt="2023-08-17T19:23:16.704" v="1417" actId="17846"/>
      <pc:docMkLst>
        <pc:docMk/>
      </pc:docMkLst>
      <pc:sldChg chg="modSp mod">
        <pc:chgData name="Long Tran" userId="e540d250-70c7-4be3-b4a2-b5ecbc3dd049" providerId="ADAL" clId="{E421698D-78CA-D149-B240-54CFFBFA28B8}" dt="2023-08-10T07:59:50.259" v="1156" actId="1076"/>
        <pc:sldMkLst>
          <pc:docMk/>
          <pc:sldMk cId="3458915213" sldId="330"/>
        </pc:sldMkLst>
        <pc:spChg chg="mod">
          <ac:chgData name="Long Tran" userId="e540d250-70c7-4be3-b4a2-b5ecbc3dd049" providerId="ADAL" clId="{E421698D-78CA-D149-B240-54CFFBFA28B8}" dt="2023-08-10T07:59:50.259" v="1156" actId="1076"/>
          <ac:spMkLst>
            <pc:docMk/>
            <pc:sldMk cId="3458915213" sldId="330"/>
            <ac:spMk id="9219" creationId="{00000000-0000-0000-0000-000000000000}"/>
          </ac:spMkLst>
        </pc:spChg>
      </pc:sldChg>
      <pc:sldChg chg="addSp delSp modSp mod">
        <pc:chgData name="Long Tran" userId="e540d250-70c7-4be3-b4a2-b5ecbc3dd049" providerId="ADAL" clId="{E421698D-78CA-D149-B240-54CFFBFA28B8}" dt="2023-08-10T03:43:14.853" v="127" actId="1076"/>
        <pc:sldMkLst>
          <pc:docMk/>
          <pc:sldMk cId="1246053226" sldId="349"/>
        </pc:sldMkLst>
        <pc:spChg chg="mod">
          <ac:chgData name="Long Tran" userId="e540d250-70c7-4be3-b4a2-b5ecbc3dd049" providerId="ADAL" clId="{E421698D-78CA-D149-B240-54CFFBFA28B8}" dt="2023-08-10T03:40:03.582" v="82" actId="20577"/>
          <ac:spMkLst>
            <pc:docMk/>
            <pc:sldMk cId="1246053226" sldId="349"/>
            <ac:spMk id="3" creationId="{FA622C24-8B41-D6CA-BAF9-BE64F224552F}"/>
          </ac:spMkLst>
        </pc:spChg>
        <pc:spChg chg="add mod">
          <ac:chgData name="Long Tran" userId="e540d250-70c7-4be3-b4a2-b5ecbc3dd049" providerId="ADAL" clId="{E421698D-78CA-D149-B240-54CFFBFA28B8}" dt="2023-08-10T03:39:25.872" v="76" actId="164"/>
          <ac:spMkLst>
            <pc:docMk/>
            <pc:sldMk cId="1246053226" sldId="349"/>
            <ac:spMk id="4" creationId="{BC79C9EA-CACF-6158-20E0-33DDF907400B}"/>
          </ac:spMkLst>
        </pc:spChg>
        <pc:spChg chg="add mod">
          <ac:chgData name="Long Tran" userId="e540d250-70c7-4be3-b4a2-b5ecbc3dd049" providerId="ADAL" clId="{E421698D-78CA-D149-B240-54CFFBFA28B8}" dt="2023-08-10T03:39:25.872" v="76" actId="164"/>
          <ac:spMkLst>
            <pc:docMk/>
            <pc:sldMk cId="1246053226" sldId="349"/>
            <ac:spMk id="5" creationId="{2BFDEF1F-F132-8971-06F6-D80707FB3F59}"/>
          </ac:spMkLst>
        </pc:spChg>
        <pc:spChg chg="add mod">
          <ac:chgData name="Long Tran" userId="e540d250-70c7-4be3-b4a2-b5ecbc3dd049" providerId="ADAL" clId="{E421698D-78CA-D149-B240-54CFFBFA28B8}" dt="2023-08-10T03:39:25.872" v="76" actId="164"/>
          <ac:spMkLst>
            <pc:docMk/>
            <pc:sldMk cId="1246053226" sldId="349"/>
            <ac:spMk id="6" creationId="{9F81A271-C5A7-F993-7161-382D1892BC0F}"/>
          </ac:spMkLst>
        </pc:spChg>
        <pc:spChg chg="add mod">
          <ac:chgData name="Long Tran" userId="e540d250-70c7-4be3-b4a2-b5ecbc3dd049" providerId="ADAL" clId="{E421698D-78CA-D149-B240-54CFFBFA28B8}" dt="2023-08-10T03:39:25.872" v="76" actId="164"/>
          <ac:spMkLst>
            <pc:docMk/>
            <pc:sldMk cId="1246053226" sldId="349"/>
            <ac:spMk id="7" creationId="{605D8734-477B-CF10-F9F4-9D26AF7BFD0C}"/>
          </ac:spMkLst>
        </pc:spChg>
        <pc:spChg chg="add mod">
          <ac:chgData name="Long Tran" userId="e540d250-70c7-4be3-b4a2-b5ecbc3dd049" providerId="ADAL" clId="{E421698D-78CA-D149-B240-54CFFBFA28B8}" dt="2023-08-10T03:39:25.872" v="76" actId="164"/>
          <ac:spMkLst>
            <pc:docMk/>
            <pc:sldMk cId="1246053226" sldId="349"/>
            <ac:spMk id="8" creationId="{62582F37-330D-EB3E-F072-AC563DB350B2}"/>
          </ac:spMkLst>
        </pc:spChg>
        <pc:spChg chg="add mod">
          <ac:chgData name="Long Tran" userId="e540d250-70c7-4be3-b4a2-b5ecbc3dd049" providerId="ADAL" clId="{E421698D-78CA-D149-B240-54CFFBFA28B8}" dt="2023-08-10T03:39:25.872" v="76" actId="164"/>
          <ac:spMkLst>
            <pc:docMk/>
            <pc:sldMk cId="1246053226" sldId="349"/>
            <ac:spMk id="9" creationId="{4301EC67-B19A-E569-2C17-2FE28F262FEF}"/>
          </ac:spMkLst>
        </pc:spChg>
        <pc:spChg chg="add mod">
          <ac:chgData name="Long Tran" userId="e540d250-70c7-4be3-b4a2-b5ecbc3dd049" providerId="ADAL" clId="{E421698D-78CA-D149-B240-54CFFBFA28B8}" dt="2023-08-10T03:39:25.872" v="76" actId="164"/>
          <ac:spMkLst>
            <pc:docMk/>
            <pc:sldMk cId="1246053226" sldId="349"/>
            <ac:spMk id="10" creationId="{4F408093-9E8A-A5E1-A9EE-D919C2C6138F}"/>
          </ac:spMkLst>
        </pc:spChg>
        <pc:spChg chg="add mod">
          <ac:chgData name="Long Tran" userId="e540d250-70c7-4be3-b4a2-b5ecbc3dd049" providerId="ADAL" clId="{E421698D-78CA-D149-B240-54CFFBFA28B8}" dt="2023-08-10T03:39:25.872" v="76" actId="164"/>
          <ac:spMkLst>
            <pc:docMk/>
            <pc:sldMk cId="1246053226" sldId="349"/>
            <ac:spMk id="11" creationId="{963D4C58-4CC0-EC5D-2240-A7D2C4DB5336}"/>
          </ac:spMkLst>
        </pc:spChg>
        <pc:spChg chg="add mod">
          <ac:chgData name="Long Tran" userId="e540d250-70c7-4be3-b4a2-b5ecbc3dd049" providerId="ADAL" clId="{E421698D-78CA-D149-B240-54CFFBFA28B8}" dt="2023-08-10T03:39:31.322" v="77" actId="164"/>
          <ac:spMkLst>
            <pc:docMk/>
            <pc:sldMk cId="1246053226" sldId="349"/>
            <ac:spMk id="12" creationId="{0C0EEE8F-9DB2-2594-15C2-4076457E4094}"/>
          </ac:spMkLst>
        </pc:spChg>
        <pc:spChg chg="add mod">
          <ac:chgData name="Long Tran" userId="e540d250-70c7-4be3-b4a2-b5ecbc3dd049" providerId="ADAL" clId="{E421698D-78CA-D149-B240-54CFFBFA28B8}" dt="2023-08-10T03:39:31.322" v="77" actId="164"/>
          <ac:spMkLst>
            <pc:docMk/>
            <pc:sldMk cId="1246053226" sldId="349"/>
            <ac:spMk id="13" creationId="{C9450ED5-C1E2-C875-0277-2E114A1BBED2}"/>
          </ac:spMkLst>
        </pc:spChg>
        <pc:spChg chg="add mod">
          <ac:chgData name="Long Tran" userId="e540d250-70c7-4be3-b4a2-b5ecbc3dd049" providerId="ADAL" clId="{E421698D-78CA-D149-B240-54CFFBFA28B8}" dt="2023-08-10T03:39:31.322" v="77" actId="164"/>
          <ac:spMkLst>
            <pc:docMk/>
            <pc:sldMk cId="1246053226" sldId="349"/>
            <ac:spMk id="14" creationId="{93427361-38A8-F861-D13F-C79FD1C399EE}"/>
          </ac:spMkLst>
        </pc:spChg>
        <pc:spChg chg="add mod">
          <ac:chgData name="Long Tran" userId="e540d250-70c7-4be3-b4a2-b5ecbc3dd049" providerId="ADAL" clId="{E421698D-78CA-D149-B240-54CFFBFA28B8}" dt="2023-08-10T03:39:31.322" v="77" actId="164"/>
          <ac:spMkLst>
            <pc:docMk/>
            <pc:sldMk cId="1246053226" sldId="349"/>
            <ac:spMk id="15" creationId="{B862B644-77EB-ECA6-B5BE-16F8E2D355A9}"/>
          </ac:spMkLst>
        </pc:spChg>
        <pc:spChg chg="add mod">
          <ac:chgData name="Long Tran" userId="e540d250-70c7-4be3-b4a2-b5ecbc3dd049" providerId="ADAL" clId="{E421698D-78CA-D149-B240-54CFFBFA28B8}" dt="2023-08-10T03:39:31.322" v="77" actId="164"/>
          <ac:spMkLst>
            <pc:docMk/>
            <pc:sldMk cId="1246053226" sldId="349"/>
            <ac:spMk id="16" creationId="{12FE3875-DB0B-D9A7-EFBD-29F8793AD904}"/>
          </ac:spMkLst>
        </pc:spChg>
        <pc:spChg chg="add mod">
          <ac:chgData name="Long Tran" userId="e540d250-70c7-4be3-b4a2-b5ecbc3dd049" providerId="ADAL" clId="{E421698D-78CA-D149-B240-54CFFBFA28B8}" dt="2023-08-10T03:39:31.322" v="77" actId="164"/>
          <ac:spMkLst>
            <pc:docMk/>
            <pc:sldMk cId="1246053226" sldId="349"/>
            <ac:spMk id="17" creationId="{616F306D-057A-04A7-10F1-FD1A4832FBD0}"/>
          </ac:spMkLst>
        </pc:spChg>
        <pc:spChg chg="add mod">
          <ac:chgData name="Long Tran" userId="e540d250-70c7-4be3-b4a2-b5ecbc3dd049" providerId="ADAL" clId="{E421698D-78CA-D149-B240-54CFFBFA28B8}" dt="2023-08-10T03:39:31.322" v="77" actId="164"/>
          <ac:spMkLst>
            <pc:docMk/>
            <pc:sldMk cId="1246053226" sldId="349"/>
            <ac:spMk id="18" creationId="{1BF6A38B-C164-6280-9A7D-DB6A2C95448A}"/>
          </ac:spMkLst>
        </pc:spChg>
        <pc:spChg chg="add mod">
          <ac:chgData name="Long Tran" userId="e540d250-70c7-4be3-b4a2-b5ecbc3dd049" providerId="ADAL" clId="{E421698D-78CA-D149-B240-54CFFBFA28B8}" dt="2023-08-10T03:39:31.322" v="77" actId="164"/>
          <ac:spMkLst>
            <pc:docMk/>
            <pc:sldMk cId="1246053226" sldId="349"/>
            <ac:spMk id="19" creationId="{05BA6BD0-EAAB-41F0-47A7-D868B1F7811E}"/>
          </ac:spMkLst>
        </pc:spChg>
        <pc:spChg chg="add mod">
          <ac:chgData name="Long Tran" userId="e540d250-70c7-4be3-b4a2-b5ecbc3dd049" providerId="ADAL" clId="{E421698D-78CA-D149-B240-54CFFBFA28B8}" dt="2023-08-10T03:39:31.322" v="77" actId="164"/>
          <ac:spMkLst>
            <pc:docMk/>
            <pc:sldMk cId="1246053226" sldId="349"/>
            <ac:spMk id="20" creationId="{C21670BA-30C0-4336-6228-693044FE0689}"/>
          </ac:spMkLst>
        </pc:spChg>
        <pc:spChg chg="add mod">
          <ac:chgData name="Long Tran" userId="e540d250-70c7-4be3-b4a2-b5ecbc3dd049" providerId="ADAL" clId="{E421698D-78CA-D149-B240-54CFFBFA28B8}" dt="2023-08-10T03:39:31.322" v="77" actId="164"/>
          <ac:spMkLst>
            <pc:docMk/>
            <pc:sldMk cId="1246053226" sldId="349"/>
            <ac:spMk id="21" creationId="{8DA6A505-2826-CB27-4F91-61C5EDE4554F}"/>
          </ac:spMkLst>
        </pc:spChg>
        <pc:spChg chg="add mod">
          <ac:chgData name="Long Tran" userId="e540d250-70c7-4be3-b4a2-b5ecbc3dd049" providerId="ADAL" clId="{E421698D-78CA-D149-B240-54CFFBFA28B8}" dt="2023-08-10T03:39:31.322" v="77" actId="164"/>
          <ac:spMkLst>
            <pc:docMk/>
            <pc:sldMk cId="1246053226" sldId="349"/>
            <ac:spMk id="22" creationId="{8A042521-B276-2201-1A5A-95FA1C18A032}"/>
          </ac:spMkLst>
        </pc:spChg>
        <pc:spChg chg="add mod">
          <ac:chgData name="Long Tran" userId="e540d250-70c7-4be3-b4a2-b5ecbc3dd049" providerId="ADAL" clId="{E421698D-78CA-D149-B240-54CFFBFA28B8}" dt="2023-08-10T03:39:31.322" v="77" actId="164"/>
          <ac:spMkLst>
            <pc:docMk/>
            <pc:sldMk cId="1246053226" sldId="349"/>
            <ac:spMk id="23" creationId="{15276706-AFBE-7FC9-FA16-DE4DADF55699}"/>
          </ac:spMkLst>
        </pc:spChg>
        <pc:spChg chg="add mod">
          <ac:chgData name="Long Tran" userId="e540d250-70c7-4be3-b4a2-b5ecbc3dd049" providerId="ADAL" clId="{E421698D-78CA-D149-B240-54CFFBFA28B8}" dt="2023-08-10T03:39:31.322" v="77" actId="164"/>
          <ac:spMkLst>
            <pc:docMk/>
            <pc:sldMk cId="1246053226" sldId="349"/>
            <ac:spMk id="24" creationId="{26199C88-D2D8-342D-73EA-DE185095523B}"/>
          </ac:spMkLst>
        </pc:spChg>
        <pc:spChg chg="add mod">
          <ac:chgData name="Long Tran" userId="e540d250-70c7-4be3-b4a2-b5ecbc3dd049" providerId="ADAL" clId="{E421698D-78CA-D149-B240-54CFFBFA28B8}" dt="2023-08-10T03:39:31.322" v="77" actId="164"/>
          <ac:spMkLst>
            <pc:docMk/>
            <pc:sldMk cId="1246053226" sldId="349"/>
            <ac:spMk id="25" creationId="{520B9320-A12C-9687-9DBB-B67E08F2A84A}"/>
          </ac:spMkLst>
        </pc:spChg>
        <pc:spChg chg="add mod">
          <ac:chgData name="Long Tran" userId="e540d250-70c7-4be3-b4a2-b5ecbc3dd049" providerId="ADAL" clId="{E421698D-78CA-D149-B240-54CFFBFA28B8}" dt="2023-08-10T03:42:46.909" v="124" actId="164"/>
          <ac:spMkLst>
            <pc:docMk/>
            <pc:sldMk cId="1246053226" sldId="349"/>
            <ac:spMk id="35" creationId="{A5BFB7C2-E462-0C41-DDB1-33E9B90491DF}"/>
          </ac:spMkLst>
        </pc:spChg>
        <pc:spChg chg="add mod">
          <ac:chgData name="Long Tran" userId="e540d250-70c7-4be3-b4a2-b5ecbc3dd049" providerId="ADAL" clId="{E421698D-78CA-D149-B240-54CFFBFA28B8}" dt="2023-08-10T03:42:53.842" v="125" actId="164"/>
          <ac:spMkLst>
            <pc:docMk/>
            <pc:sldMk cId="1246053226" sldId="349"/>
            <ac:spMk id="42" creationId="{6ABE35A5-10A5-936F-CF17-AE16DE4FB802}"/>
          </ac:spMkLst>
        </pc:spChg>
        <pc:spChg chg="add mod">
          <ac:chgData name="Long Tran" userId="e540d250-70c7-4be3-b4a2-b5ecbc3dd049" providerId="ADAL" clId="{E421698D-78CA-D149-B240-54CFFBFA28B8}" dt="2023-08-10T03:42:53.842" v="125" actId="164"/>
          <ac:spMkLst>
            <pc:docMk/>
            <pc:sldMk cId="1246053226" sldId="349"/>
            <ac:spMk id="44" creationId="{015AFA79-E4AA-396B-6148-B7AE021F488F}"/>
          </ac:spMkLst>
        </pc:spChg>
        <pc:grpChg chg="add mod">
          <ac:chgData name="Long Tran" userId="e540d250-70c7-4be3-b4a2-b5ecbc3dd049" providerId="ADAL" clId="{E421698D-78CA-D149-B240-54CFFBFA28B8}" dt="2023-08-10T03:39:25.872" v="76" actId="164"/>
          <ac:grpSpMkLst>
            <pc:docMk/>
            <pc:sldMk cId="1246053226" sldId="349"/>
            <ac:grpSpMk id="26" creationId="{38F7CC4A-49CE-9C28-5DAE-6052D4D7B260}"/>
          </ac:grpSpMkLst>
        </pc:grpChg>
        <pc:grpChg chg="add mod">
          <ac:chgData name="Long Tran" userId="e540d250-70c7-4be3-b4a2-b5ecbc3dd049" providerId="ADAL" clId="{E421698D-78CA-D149-B240-54CFFBFA28B8}" dt="2023-08-10T03:39:31.322" v="77" actId="164"/>
          <ac:grpSpMkLst>
            <pc:docMk/>
            <pc:sldMk cId="1246053226" sldId="349"/>
            <ac:grpSpMk id="27" creationId="{FC724FBD-16B6-E376-1222-959AA4C7461E}"/>
          </ac:grpSpMkLst>
        </pc:grpChg>
        <pc:grpChg chg="add mod">
          <ac:chgData name="Long Tran" userId="e540d250-70c7-4be3-b4a2-b5ecbc3dd049" providerId="ADAL" clId="{E421698D-78CA-D149-B240-54CFFBFA28B8}" dt="2023-08-10T03:42:46.909" v="124" actId="164"/>
          <ac:grpSpMkLst>
            <pc:docMk/>
            <pc:sldMk cId="1246053226" sldId="349"/>
            <ac:grpSpMk id="45" creationId="{44F0B6DD-FBF8-3945-4F9F-2F3865A42408}"/>
          </ac:grpSpMkLst>
        </pc:grpChg>
        <pc:grpChg chg="add mod">
          <ac:chgData name="Long Tran" userId="e540d250-70c7-4be3-b4a2-b5ecbc3dd049" providerId="ADAL" clId="{E421698D-78CA-D149-B240-54CFFBFA28B8}" dt="2023-08-10T03:43:10.168" v="126" actId="1076"/>
          <ac:grpSpMkLst>
            <pc:docMk/>
            <pc:sldMk cId="1246053226" sldId="349"/>
            <ac:grpSpMk id="46" creationId="{7A397DB6-7F83-25E1-63D2-D2067B471FA7}"/>
          </ac:grpSpMkLst>
        </pc:grpChg>
        <pc:cxnChg chg="add mod">
          <ac:chgData name="Long Tran" userId="e540d250-70c7-4be3-b4a2-b5ecbc3dd049" providerId="ADAL" clId="{E421698D-78CA-D149-B240-54CFFBFA28B8}" dt="2023-08-10T03:42:46.909" v="124" actId="164"/>
          <ac:cxnSpMkLst>
            <pc:docMk/>
            <pc:sldMk cId="1246053226" sldId="349"/>
            <ac:cxnSpMk id="29" creationId="{AE7A5B90-1AE3-0175-691F-704C33310DA4}"/>
          </ac:cxnSpMkLst>
        </pc:cxnChg>
        <pc:cxnChg chg="add mod">
          <ac:chgData name="Long Tran" userId="e540d250-70c7-4be3-b4a2-b5ecbc3dd049" providerId="ADAL" clId="{E421698D-78CA-D149-B240-54CFFBFA28B8}" dt="2023-08-10T03:42:46.909" v="124" actId="164"/>
          <ac:cxnSpMkLst>
            <pc:docMk/>
            <pc:sldMk cId="1246053226" sldId="349"/>
            <ac:cxnSpMk id="31" creationId="{9A4A99E5-7E4B-2E98-985D-37A773198757}"/>
          </ac:cxnSpMkLst>
        </pc:cxnChg>
        <pc:cxnChg chg="add mod">
          <ac:chgData name="Long Tran" userId="e540d250-70c7-4be3-b4a2-b5ecbc3dd049" providerId="ADAL" clId="{E421698D-78CA-D149-B240-54CFFBFA28B8}" dt="2023-08-10T03:42:46.909" v="124" actId="164"/>
          <ac:cxnSpMkLst>
            <pc:docMk/>
            <pc:sldMk cId="1246053226" sldId="349"/>
            <ac:cxnSpMk id="32" creationId="{7E82A435-1693-3D6B-6121-A69C48C23EA7}"/>
          </ac:cxnSpMkLst>
        </pc:cxnChg>
        <pc:cxnChg chg="add mod">
          <ac:chgData name="Long Tran" userId="e540d250-70c7-4be3-b4a2-b5ecbc3dd049" providerId="ADAL" clId="{E421698D-78CA-D149-B240-54CFFBFA28B8}" dt="2023-08-10T03:42:46.909" v="124" actId="164"/>
          <ac:cxnSpMkLst>
            <pc:docMk/>
            <pc:sldMk cId="1246053226" sldId="349"/>
            <ac:cxnSpMk id="33" creationId="{C0147441-6E56-A0CE-C8DA-E2FF0DFACF8D}"/>
          </ac:cxnSpMkLst>
        </pc:cxnChg>
        <pc:cxnChg chg="add mod">
          <ac:chgData name="Long Tran" userId="e540d250-70c7-4be3-b4a2-b5ecbc3dd049" providerId="ADAL" clId="{E421698D-78CA-D149-B240-54CFFBFA28B8}" dt="2023-08-10T03:42:46.909" v="124" actId="164"/>
          <ac:cxnSpMkLst>
            <pc:docMk/>
            <pc:sldMk cId="1246053226" sldId="349"/>
            <ac:cxnSpMk id="34" creationId="{B0D1F407-9ADD-9F50-695E-51EB1045F05E}"/>
          </ac:cxnSpMkLst>
        </pc:cxnChg>
        <pc:cxnChg chg="add mod">
          <ac:chgData name="Long Tran" userId="e540d250-70c7-4be3-b4a2-b5ecbc3dd049" providerId="ADAL" clId="{E421698D-78CA-D149-B240-54CFFBFA28B8}" dt="2023-08-10T03:42:46.909" v="124" actId="164"/>
          <ac:cxnSpMkLst>
            <pc:docMk/>
            <pc:sldMk cId="1246053226" sldId="349"/>
            <ac:cxnSpMk id="36" creationId="{5203FA54-8277-69A8-6461-34E64DDF4618}"/>
          </ac:cxnSpMkLst>
        </pc:cxnChg>
        <pc:cxnChg chg="add mod">
          <ac:chgData name="Long Tran" userId="e540d250-70c7-4be3-b4a2-b5ecbc3dd049" providerId="ADAL" clId="{E421698D-78CA-D149-B240-54CFFBFA28B8}" dt="2023-08-10T03:42:53.842" v="125" actId="164"/>
          <ac:cxnSpMkLst>
            <pc:docMk/>
            <pc:sldMk cId="1246053226" sldId="349"/>
            <ac:cxnSpMk id="37" creationId="{8291C41D-BE6E-F1E8-DA07-011E818B2B6F}"/>
          </ac:cxnSpMkLst>
        </pc:cxnChg>
        <pc:cxnChg chg="add mod">
          <ac:chgData name="Long Tran" userId="e540d250-70c7-4be3-b4a2-b5ecbc3dd049" providerId="ADAL" clId="{E421698D-78CA-D149-B240-54CFFBFA28B8}" dt="2023-08-10T03:43:14.853" v="127" actId="1076"/>
          <ac:cxnSpMkLst>
            <pc:docMk/>
            <pc:sldMk cId="1246053226" sldId="349"/>
            <ac:cxnSpMk id="38" creationId="{F49AFB3A-19FC-A8B1-358F-12E850CA26CE}"/>
          </ac:cxnSpMkLst>
        </pc:cxnChg>
        <pc:cxnChg chg="add del mod">
          <ac:chgData name="Long Tran" userId="e540d250-70c7-4be3-b4a2-b5ecbc3dd049" providerId="ADAL" clId="{E421698D-78CA-D149-B240-54CFFBFA28B8}" dt="2023-08-10T03:41:58.499" v="108" actId="478"/>
          <ac:cxnSpMkLst>
            <pc:docMk/>
            <pc:sldMk cId="1246053226" sldId="349"/>
            <ac:cxnSpMk id="39" creationId="{26FCFB85-4CCD-89D3-B610-A31A122AEF40}"/>
          </ac:cxnSpMkLst>
        </pc:cxnChg>
        <pc:cxnChg chg="add mod">
          <ac:chgData name="Long Tran" userId="e540d250-70c7-4be3-b4a2-b5ecbc3dd049" providerId="ADAL" clId="{E421698D-78CA-D149-B240-54CFFBFA28B8}" dt="2023-08-10T03:42:53.842" v="125" actId="164"/>
          <ac:cxnSpMkLst>
            <pc:docMk/>
            <pc:sldMk cId="1246053226" sldId="349"/>
            <ac:cxnSpMk id="40" creationId="{F65A1D09-DA3C-DFE6-C7B1-E990946394B3}"/>
          </ac:cxnSpMkLst>
        </pc:cxnChg>
        <pc:cxnChg chg="add del mod">
          <ac:chgData name="Long Tran" userId="e540d250-70c7-4be3-b4a2-b5ecbc3dd049" providerId="ADAL" clId="{E421698D-78CA-D149-B240-54CFFBFA28B8}" dt="2023-08-10T03:42:02.366" v="109" actId="478"/>
          <ac:cxnSpMkLst>
            <pc:docMk/>
            <pc:sldMk cId="1246053226" sldId="349"/>
            <ac:cxnSpMk id="41" creationId="{AEC6416B-F857-A7B0-5ECC-E71802B4F320}"/>
          </ac:cxnSpMkLst>
        </pc:cxnChg>
        <pc:cxnChg chg="add del mod">
          <ac:chgData name="Long Tran" userId="e540d250-70c7-4be3-b4a2-b5ecbc3dd049" providerId="ADAL" clId="{E421698D-78CA-D149-B240-54CFFBFA28B8}" dt="2023-08-10T03:42:03.927" v="110" actId="478"/>
          <ac:cxnSpMkLst>
            <pc:docMk/>
            <pc:sldMk cId="1246053226" sldId="349"/>
            <ac:cxnSpMk id="43" creationId="{6168AB72-05F9-7C03-B708-CB2CF76FF476}"/>
          </ac:cxnSpMkLst>
        </pc:cxnChg>
      </pc:sldChg>
      <pc:sldChg chg="addSp modSp mod">
        <pc:chgData name="Long Tran" userId="e540d250-70c7-4be3-b4a2-b5ecbc3dd049" providerId="ADAL" clId="{E421698D-78CA-D149-B240-54CFFBFA28B8}" dt="2023-08-10T03:50:17.162" v="261" actId="1076"/>
        <pc:sldMkLst>
          <pc:docMk/>
          <pc:sldMk cId="701510256" sldId="350"/>
        </pc:sldMkLst>
        <pc:spChg chg="mod">
          <ac:chgData name="Long Tran" userId="e540d250-70c7-4be3-b4a2-b5ecbc3dd049" providerId="ADAL" clId="{E421698D-78CA-D149-B240-54CFFBFA28B8}" dt="2023-08-10T03:47:00.925" v="209" actId="14100"/>
          <ac:spMkLst>
            <pc:docMk/>
            <pc:sldMk cId="701510256" sldId="350"/>
            <ac:spMk id="3" creationId="{1FC58416-5B41-01EC-76DD-A58600A7C5BE}"/>
          </ac:spMkLst>
        </pc:spChg>
        <pc:spChg chg="mod">
          <ac:chgData name="Long Tran" userId="e540d250-70c7-4be3-b4a2-b5ecbc3dd049" providerId="ADAL" clId="{E421698D-78CA-D149-B240-54CFFBFA28B8}" dt="2023-08-10T03:47:08.577" v="210"/>
          <ac:spMkLst>
            <pc:docMk/>
            <pc:sldMk cId="701510256" sldId="350"/>
            <ac:spMk id="5" creationId="{3E1CA09F-4436-8696-508E-1A61E65656C5}"/>
          </ac:spMkLst>
        </pc:spChg>
        <pc:spChg chg="mod">
          <ac:chgData name="Long Tran" userId="e540d250-70c7-4be3-b4a2-b5ecbc3dd049" providerId="ADAL" clId="{E421698D-78CA-D149-B240-54CFFBFA28B8}" dt="2023-08-10T03:47:08.577" v="210"/>
          <ac:spMkLst>
            <pc:docMk/>
            <pc:sldMk cId="701510256" sldId="350"/>
            <ac:spMk id="7" creationId="{0FEE26EF-D49A-7C89-0BE3-2C08F7C90B9A}"/>
          </ac:spMkLst>
        </pc:spChg>
        <pc:spChg chg="mod">
          <ac:chgData name="Long Tran" userId="e540d250-70c7-4be3-b4a2-b5ecbc3dd049" providerId="ADAL" clId="{E421698D-78CA-D149-B240-54CFFBFA28B8}" dt="2023-08-10T03:47:08.577" v="210"/>
          <ac:spMkLst>
            <pc:docMk/>
            <pc:sldMk cId="701510256" sldId="350"/>
            <ac:spMk id="8" creationId="{2DFD6DA2-2AC1-0B3E-29AE-D3843EF21408}"/>
          </ac:spMkLst>
        </pc:spChg>
        <pc:spChg chg="mod">
          <ac:chgData name="Long Tran" userId="e540d250-70c7-4be3-b4a2-b5ecbc3dd049" providerId="ADAL" clId="{E421698D-78CA-D149-B240-54CFFBFA28B8}" dt="2023-08-10T03:47:59.756" v="228" actId="1035"/>
          <ac:spMkLst>
            <pc:docMk/>
            <pc:sldMk cId="701510256" sldId="350"/>
            <ac:spMk id="9" creationId="{AD095E7D-B3D7-DFF8-0DE3-BC300AD31D63}"/>
          </ac:spMkLst>
        </pc:spChg>
        <pc:spChg chg="add mod">
          <ac:chgData name="Long Tran" userId="e540d250-70c7-4be3-b4a2-b5ecbc3dd049" providerId="ADAL" clId="{E421698D-78CA-D149-B240-54CFFBFA28B8}" dt="2023-08-10T03:49:45.502" v="254" actId="164"/>
          <ac:spMkLst>
            <pc:docMk/>
            <pc:sldMk cId="701510256" sldId="350"/>
            <ac:spMk id="10" creationId="{B863D86D-A66D-4B8F-3010-113F2D5A3D14}"/>
          </ac:spMkLst>
        </pc:spChg>
        <pc:spChg chg="mod">
          <ac:chgData name="Long Tran" userId="e540d250-70c7-4be3-b4a2-b5ecbc3dd049" providerId="ADAL" clId="{E421698D-78CA-D149-B240-54CFFBFA28B8}" dt="2023-08-10T03:48:01.934" v="229"/>
          <ac:spMkLst>
            <pc:docMk/>
            <pc:sldMk cId="701510256" sldId="350"/>
            <ac:spMk id="12" creationId="{6A4E64F5-FEBB-5C7F-B804-92D1289A097B}"/>
          </ac:spMkLst>
        </pc:spChg>
        <pc:spChg chg="mod">
          <ac:chgData name="Long Tran" userId="e540d250-70c7-4be3-b4a2-b5ecbc3dd049" providerId="ADAL" clId="{E421698D-78CA-D149-B240-54CFFBFA28B8}" dt="2023-08-10T03:48:01.934" v="229"/>
          <ac:spMkLst>
            <pc:docMk/>
            <pc:sldMk cId="701510256" sldId="350"/>
            <ac:spMk id="14" creationId="{A0B147A4-64C9-62A6-6923-7823E982E456}"/>
          </ac:spMkLst>
        </pc:spChg>
        <pc:spChg chg="mod">
          <ac:chgData name="Long Tran" userId="e540d250-70c7-4be3-b4a2-b5ecbc3dd049" providerId="ADAL" clId="{E421698D-78CA-D149-B240-54CFFBFA28B8}" dt="2023-08-10T03:49:01.092" v="244" actId="207"/>
          <ac:spMkLst>
            <pc:docMk/>
            <pc:sldMk cId="701510256" sldId="350"/>
            <ac:spMk id="15" creationId="{B09F92E8-C9DF-EFE6-F3C5-5EBAB29ABE7B}"/>
          </ac:spMkLst>
        </pc:spChg>
        <pc:spChg chg="mod">
          <ac:chgData name="Long Tran" userId="e540d250-70c7-4be3-b4a2-b5ecbc3dd049" providerId="ADAL" clId="{E421698D-78CA-D149-B240-54CFFBFA28B8}" dt="2023-08-10T03:48:25.940" v="237" actId="20577"/>
          <ac:spMkLst>
            <pc:docMk/>
            <pc:sldMk cId="701510256" sldId="350"/>
            <ac:spMk id="16" creationId="{B8765C1B-67E4-2AB8-3AEB-2E358E82C849}"/>
          </ac:spMkLst>
        </pc:spChg>
        <pc:spChg chg="add mod">
          <ac:chgData name="Long Tran" userId="e540d250-70c7-4be3-b4a2-b5ecbc3dd049" providerId="ADAL" clId="{E421698D-78CA-D149-B240-54CFFBFA28B8}" dt="2023-08-10T03:49:33.323" v="248" actId="164"/>
          <ac:spMkLst>
            <pc:docMk/>
            <pc:sldMk cId="701510256" sldId="350"/>
            <ac:spMk id="17" creationId="{6915CB88-2E97-BD0D-A530-5FB517D1FCD1}"/>
          </ac:spMkLst>
        </pc:spChg>
        <pc:spChg chg="add mod">
          <ac:chgData name="Long Tran" userId="e540d250-70c7-4be3-b4a2-b5ecbc3dd049" providerId="ADAL" clId="{E421698D-78CA-D149-B240-54CFFBFA28B8}" dt="2023-08-10T03:49:33.323" v="248" actId="164"/>
          <ac:spMkLst>
            <pc:docMk/>
            <pc:sldMk cId="701510256" sldId="350"/>
            <ac:spMk id="18" creationId="{6A3D9136-D9A8-38FC-1AFA-93D019AA8354}"/>
          </ac:spMkLst>
        </pc:spChg>
        <pc:spChg chg="mod">
          <ac:chgData name="Long Tran" userId="e540d250-70c7-4be3-b4a2-b5ecbc3dd049" providerId="ADAL" clId="{E421698D-78CA-D149-B240-54CFFBFA28B8}" dt="2023-08-10T03:50:03.339" v="258" actId="14100"/>
          <ac:spMkLst>
            <pc:docMk/>
            <pc:sldMk cId="701510256" sldId="350"/>
            <ac:spMk id="23" creationId="{786C2173-028A-0AFE-2FAC-C39DA4A37FBD}"/>
          </ac:spMkLst>
        </pc:spChg>
        <pc:spChg chg="mod">
          <ac:chgData name="Long Tran" userId="e540d250-70c7-4be3-b4a2-b5ecbc3dd049" providerId="ADAL" clId="{E421698D-78CA-D149-B240-54CFFBFA28B8}" dt="2023-08-10T03:49:53.987" v="255"/>
          <ac:spMkLst>
            <pc:docMk/>
            <pc:sldMk cId="701510256" sldId="350"/>
            <ac:spMk id="24" creationId="{7043FDE3-6150-BC87-CF5E-F5D627841895}"/>
          </ac:spMkLst>
        </pc:spChg>
        <pc:spChg chg="mod">
          <ac:chgData name="Long Tran" userId="e540d250-70c7-4be3-b4a2-b5ecbc3dd049" providerId="ADAL" clId="{E421698D-78CA-D149-B240-54CFFBFA28B8}" dt="2023-08-10T03:49:53.987" v="255"/>
          <ac:spMkLst>
            <pc:docMk/>
            <pc:sldMk cId="701510256" sldId="350"/>
            <ac:spMk id="25" creationId="{2924CAD7-4A0C-2412-7C2F-1176E581E230}"/>
          </ac:spMkLst>
        </pc:spChg>
        <pc:spChg chg="mod">
          <ac:chgData name="Long Tran" userId="e540d250-70c7-4be3-b4a2-b5ecbc3dd049" providerId="ADAL" clId="{E421698D-78CA-D149-B240-54CFFBFA28B8}" dt="2023-08-10T03:49:53.987" v="255"/>
          <ac:spMkLst>
            <pc:docMk/>
            <pc:sldMk cId="701510256" sldId="350"/>
            <ac:spMk id="27" creationId="{64E37D70-4F07-C790-35FD-B53E41AB142F}"/>
          </ac:spMkLst>
        </pc:spChg>
        <pc:spChg chg="mod">
          <ac:chgData name="Long Tran" userId="e540d250-70c7-4be3-b4a2-b5ecbc3dd049" providerId="ADAL" clId="{E421698D-78CA-D149-B240-54CFFBFA28B8}" dt="2023-08-10T03:49:53.987" v="255"/>
          <ac:spMkLst>
            <pc:docMk/>
            <pc:sldMk cId="701510256" sldId="350"/>
            <ac:spMk id="28" creationId="{EB2D6BE6-8DBA-AA5C-2966-7A67D4FCF3CD}"/>
          </ac:spMkLst>
        </pc:spChg>
        <pc:spChg chg="mod">
          <ac:chgData name="Long Tran" userId="e540d250-70c7-4be3-b4a2-b5ecbc3dd049" providerId="ADAL" clId="{E421698D-78CA-D149-B240-54CFFBFA28B8}" dt="2023-08-10T03:49:53.987" v="255"/>
          <ac:spMkLst>
            <pc:docMk/>
            <pc:sldMk cId="701510256" sldId="350"/>
            <ac:spMk id="29" creationId="{80168817-5F42-4045-7707-6246BEF7F3C6}"/>
          </ac:spMkLst>
        </pc:spChg>
        <pc:grpChg chg="add mod">
          <ac:chgData name="Long Tran" userId="e540d250-70c7-4be3-b4a2-b5ecbc3dd049" providerId="ADAL" clId="{E421698D-78CA-D149-B240-54CFFBFA28B8}" dt="2023-08-10T03:49:45.502" v="254" actId="164"/>
          <ac:grpSpMkLst>
            <pc:docMk/>
            <pc:sldMk cId="701510256" sldId="350"/>
            <ac:grpSpMk id="4" creationId="{2503B817-1040-4832-7F87-BE1A5E45FC7D}"/>
          </ac:grpSpMkLst>
        </pc:grpChg>
        <pc:grpChg chg="mod">
          <ac:chgData name="Long Tran" userId="e540d250-70c7-4be3-b4a2-b5ecbc3dd049" providerId="ADAL" clId="{E421698D-78CA-D149-B240-54CFFBFA28B8}" dt="2023-08-10T03:47:08.577" v="210"/>
          <ac:grpSpMkLst>
            <pc:docMk/>
            <pc:sldMk cId="701510256" sldId="350"/>
            <ac:grpSpMk id="6" creationId="{B907B2B8-D454-63EB-47AF-8E9A06B08B85}"/>
          </ac:grpSpMkLst>
        </pc:grpChg>
        <pc:grpChg chg="add mod">
          <ac:chgData name="Long Tran" userId="e540d250-70c7-4be3-b4a2-b5ecbc3dd049" providerId="ADAL" clId="{E421698D-78CA-D149-B240-54CFFBFA28B8}" dt="2023-08-10T03:49:33.323" v="248" actId="164"/>
          <ac:grpSpMkLst>
            <pc:docMk/>
            <pc:sldMk cId="701510256" sldId="350"/>
            <ac:grpSpMk id="11" creationId="{B5E9ABA5-E503-5E18-59AB-88B2559C211C}"/>
          </ac:grpSpMkLst>
        </pc:grpChg>
        <pc:grpChg chg="mod">
          <ac:chgData name="Long Tran" userId="e540d250-70c7-4be3-b4a2-b5ecbc3dd049" providerId="ADAL" clId="{E421698D-78CA-D149-B240-54CFFBFA28B8}" dt="2023-08-10T03:48:01.934" v="229"/>
          <ac:grpSpMkLst>
            <pc:docMk/>
            <pc:sldMk cId="701510256" sldId="350"/>
            <ac:grpSpMk id="13" creationId="{921EF8BA-7E4D-A9EA-D65F-3A433BBECCB3}"/>
          </ac:grpSpMkLst>
        </pc:grpChg>
        <pc:grpChg chg="add mod">
          <ac:chgData name="Long Tran" userId="e540d250-70c7-4be3-b4a2-b5ecbc3dd049" providerId="ADAL" clId="{E421698D-78CA-D149-B240-54CFFBFA28B8}" dt="2023-08-10T03:50:17.162" v="261" actId="1076"/>
          <ac:grpSpMkLst>
            <pc:docMk/>
            <pc:sldMk cId="701510256" sldId="350"/>
            <ac:grpSpMk id="19" creationId="{00F2B56C-2B36-A722-B282-5D579A6E601D}"/>
          </ac:grpSpMkLst>
        </pc:grpChg>
        <pc:grpChg chg="add mod">
          <ac:chgData name="Long Tran" userId="e540d250-70c7-4be3-b4a2-b5ecbc3dd049" providerId="ADAL" clId="{E421698D-78CA-D149-B240-54CFFBFA28B8}" dt="2023-08-10T03:49:45.502" v="254" actId="164"/>
          <ac:grpSpMkLst>
            <pc:docMk/>
            <pc:sldMk cId="701510256" sldId="350"/>
            <ac:grpSpMk id="20" creationId="{DBEA2073-057E-0D58-FAF3-078A978E615F}"/>
          </ac:grpSpMkLst>
        </pc:grpChg>
        <pc:grpChg chg="add mod">
          <ac:chgData name="Long Tran" userId="e540d250-70c7-4be3-b4a2-b5ecbc3dd049" providerId="ADAL" clId="{E421698D-78CA-D149-B240-54CFFBFA28B8}" dt="2023-08-10T03:49:57.974" v="256" actId="1076"/>
          <ac:grpSpMkLst>
            <pc:docMk/>
            <pc:sldMk cId="701510256" sldId="350"/>
            <ac:grpSpMk id="21" creationId="{7E933525-155E-B15C-D3DE-0F863775A306}"/>
          </ac:grpSpMkLst>
        </pc:grpChg>
        <pc:grpChg chg="mod">
          <ac:chgData name="Long Tran" userId="e540d250-70c7-4be3-b4a2-b5ecbc3dd049" providerId="ADAL" clId="{E421698D-78CA-D149-B240-54CFFBFA28B8}" dt="2023-08-10T03:49:53.987" v="255"/>
          <ac:grpSpMkLst>
            <pc:docMk/>
            <pc:sldMk cId="701510256" sldId="350"/>
            <ac:grpSpMk id="22" creationId="{A5A7AA76-F622-EBDB-88E5-E4B3323493D9}"/>
          </ac:grpSpMkLst>
        </pc:grpChg>
        <pc:grpChg chg="mod">
          <ac:chgData name="Long Tran" userId="e540d250-70c7-4be3-b4a2-b5ecbc3dd049" providerId="ADAL" clId="{E421698D-78CA-D149-B240-54CFFBFA28B8}" dt="2023-08-10T03:49:53.987" v="255"/>
          <ac:grpSpMkLst>
            <pc:docMk/>
            <pc:sldMk cId="701510256" sldId="350"/>
            <ac:grpSpMk id="26" creationId="{B679EBBD-117B-725E-F61F-9F59ED3A2660}"/>
          </ac:grpSpMkLst>
        </pc:grpChg>
      </pc:sldChg>
      <pc:sldChg chg="addSp delSp modSp mod">
        <pc:chgData name="Long Tran" userId="e540d250-70c7-4be3-b4a2-b5ecbc3dd049" providerId="ADAL" clId="{E421698D-78CA-D149-B240-54CFFBFA28B8}" dt="2023-08-10T03:46:47.771" v="208" actId="1038"/>
        <pc:sldMkLst>
          <pc:docMk/>
          <pc:sldMk cId="853361140" sldId="352"/>
        </pc:sldMkLst>
        <pc:spChg chg="mod">
          <ac:chgData name="Long Tran" userId="e540d250-70c7-4be3-b4a2-b5ecbc3dd049" providerId="ADAL" clId="{E421698D-78CA-D149-B240-54CFFBFA28B8}" dt="2023-08-10T03:43:58.244" v="135" actId="1076"/>
          <ac:spMkLst>
            <pc:docMk/>
            <pc:sldMk cId="853361140" sldId="352"/>
            <ac:spMk id="3" creationId="{FA622C24-8B41-D6CA-BAF9-BE64F224552F}"/>
          </ac:spMkLst>
        </pc:spChg>
        <pc:spChg chg="mod">
          <ac:chgData name="Long Tran" userId="e540d250-70c7-4be3-b4a2-b5ecbc3dd049" providerId="ADAL" clId="{E421698D-78CA-D149-B240-54CFFBFA28B8}" dt="2023-08-10T03:45:32.184" v="157" actId="1036"/>
          <ac:spMkLst>
            <pc:docMk/>
            <pc:sldMk cId="853361140" sldId="352"/>
            <ac:spMk id="5" creationId="{6C61C7CD-CF2F-9538-6020-063D75368D81}"/>
          </ac:spMkLst>
        </pc:spChg>
        <pc:spChg chg="mod">
          <ac:chgData name="Long Tran" userId="e540d250-70c7-4be3-b4a2-b5ecbc3dd049" providerId="ADAL" clId="{E421698D-78CA-D149-B240-54CFFBFA28B8}" dt="2023-08-10T03:45:43.203" v="166" actId="1037"/>
          <ac:spMkLst>
            <pc:docMk/>
            <pc:sldMk cId="853361140" sldId="352"/>
            <ac:spMk id="6" creationId="{A39DFC79-EBBE-65AC-538A-9F4D39A9BE79}"/>
          </ac:spMkLst>
        </pc:spChg>
        <pc:spChg chg="del mod">
          <ac:chgData name="Long Tran" userId="e540d250-70c7-4be3-b4a2-b5ecbc3dd049" providerId="ADAL" clId="{E421698D-78CA-D149-B240-54CFFBFA28B8}" dt="2023-08-10T03:43:55.389" v="133" actId="478"/>
          <ac:spMkLst>
            <pc:docMk/>
            <pc:sldMk cId="853361140" sldId="352"/>
            <ac:spMk id="7" creationId="{C48558BA-4CC8-9622-0347-06F411117774}"/>
          </ac:spMkLst>
        </pc:spChg>
        <pc:spChg chg="del mod">
          <ac:chgData name="Long Tran" userId="e540d250-70c7-4be3-b4a2-b5ecbc3dd049" providerId="ADAL" clId="{E421698D-78CA-D149-B240-54CFFBFA28B8}" dt="2023-08-10T03:43:49.234" v="131" actId="478"/>
          <ac:spMkLst>
            <pc:docMk/>
            <pc:sldMk cId="853361140" sldId="352"/>
            <ac:spMk id="8" creationId="{E4261BE5-61DA-28F1-F332-A58F995991AE}"/>
          </ac:spMkLst>
        </pc:spChg>
        <pc:spChg chg="mod">
          <ac:chgData name="Long Tran" userId="e540d250-70c7-4be3-b4a2-b5ecbc3dd049" providerId="ADAL" clId="{E421698D-78CA-D149-B240-54CFFBFA28B8}" dt="2023-08-10T03:45:32.184" v="157" actId="1036"/>
          <ac:spMkLst>
            <pc:docMk/>
            <pc:sldMk cId="853361140" sldId="352"/>
            <ac:spMk id="9" creationId="{7EFB07F5-95A1-501C-C45E-919A79A29017}"/>
          </ac:spMkLst>
        </pc:spChg>
        <pc:spChg chg="del mod">
          <ac:chgData name="Long Tran" userId="e540d250-70c7-4be3-b4a2-b5ecbc3dd049" providerId="ADAL" clId="{E421698D-78CA-D149-B240-54CFFBFA28B8}" dt="2023-08-10T03:43:50.917" v="132" actId="478"/>
          <ac:spMkLst>
            <pc:docMk/>
            <pc:sldMk cId="853361140" sldId="352"/>
            <ac:spMk id="10" creationId="{9C5AA956-D2A7-C305-E46F-AF148D9F032D}"/>
          </ac:spMkLst>
        </pc:spChg>
        <pc:spChg chg="del mod">
          <ac:chgData name="Long Tran" userId="e540d250-70c7-4be3-b4a2-b5ecbc3dd049" providerId="ADAL" clId="{E421698D-78CA-D149-B240-54CFFBFA28B8}" dt="2023-08-10T03:43:47.497" v="130" actId="478"/>
          <ac:spMkLst>
            <pc:docMk/>
            <pc:sldMk cId="853361140" sldId="352"/>
            <ac:spMk id="11" creationId="{6A516614-A5D6-89B3-6E4F-E9EB18CAEDB3}"/>
          </ac:spMkLst>
        </pc:spChg>
        <pc:spChg chg="mod">
          <ac:chgData name="Long Tran" userId="e540d250-70c7-4be3-b4a2-b5ecbc3dd049" providerId="ADAL" clId="{E421698D-78CA-D149-B240-54CFFBFA28B8}" dt="2023-08-10T03:45:32.184" v="157" actId="1036"/>
          <ac:spMkLst>
            <pc:docMk/>
            <pc:sldMk cId="853361140" sldId="352"/>
            <ac:spMk id="12" creationId="{661F685F-60C1-0FA2-FD87-43870A45F1F8}"/>
          </ac:spMkLst>
        </pc:spChg>
        <pc:spChg chg="add mod">
          <ac:chgData name="Long Tran" userId="e540d250-70c7-4be3-b4a2-b5ecbc3dd049" providerId="ADAL" clId="{E421698D-78CA-D149-B240-54CFFBFA28B8}" dt="2023-08-10T03:45:04.040" v="145" actId="164"/>
          <ac:spMkLst>
            <pc:docMk/>
            <pc:sldMk cId="853361140" sldId="352"/>
            <ac:spMk id="13" creationId="{BC1B9DBE-B310-FBF5-1539-DF6145406316}"/>
          </ac:spMkLst>
        </pc:spChg>
        <pc:spChg chg="add mod">
          <ac:chgData name="Long Tran" userId="e540d250-70c7-4be3-b4a2-b5ecbc3dd049" providerId="ADAL" clId="{E421698D-78CA-D149-B240-54CFFBFA28B8}" dt="2023-08-10T03:45:04.040" v="145" actId="164"/>
          <ac:spMkLst>
            <pc:docMk/>
            <pc:sldMk cId="853361140" sldId="352"/>
            <ac:spMk id="14" creationId="{E9AF2517-0B63-2545-1875-90B3BAAB45C6}"/>
          </ac:spMkLst>
        </pc:spChg>
        <pc:spChg chg="mod">
          <ac:chgData name="Long Tran" userId="e540d250-70c7-4be3-b4a2-b5ecbc3dd049" providerId="ADAL" clId="{E421698D-78CA-D149-B240-54CFFBFA28B8}" dt="2023-08-10T03:45:14.540" v="147"/>
          <ac:spMkLst>
            <pc:docMk/>
            <pc:sldMk cId="853361140" sldId="352"/>
            <ac:spMk id="17" creationId="{5BA33ED9-A5BF-A2A1-AE10-8B1CC934981F}"/>
          </ac:spMkLst>
        </pc:spChg>
        <pc:spChg chg="mod">
          <ac:chgData name="Long Tran" userId="e540d250-70c7-4be3-b4a2-b5ecbc3dd049" providerId="ADAL" clId="{E421698D-78CA-D149-B240-54CFFBFA28B8}" dt="2023-08-10T03:45:56.419" v="176" actId="20577"/>
          <ac:spMkLst>
            <pc:docMk/>
            <pc:sldMk cId="853361140" sldId="352"/>
            <ac:spMk id="19" creationId="{AD372783-A839-EBB9-7FDE-F81B6B630458}"/>
          </ac:spMkLst>
        </pc:spChg>
        <pc:spChg chg="mod">
          <ac:chgData name="Long Tran" userId="e540d250-70c7-4be3-b4a2-b5ecbc3dd049" providerId="ADAL" clId="{E421698D-78CA-D149-B240-54CFFBFA28B8}" dt="2023-08-10T03:46:26.907" v="184" actId="1035"/>
          <ac:spMkLst>
            <pc:docMk/>
            <pc:sldMk cId="853361140" sldId="352"/>
            <ac:spMk id="20" creationId="{B0A86922-6BAF-8715-5AB9-AF63A7F879E8}"/>
          </ac:spMkLst>
        </pc:spChg>
        <pc:spChg chg="del mod">
          <ac:chgData name="Long Tran" userId="e540d250-70c7-4be3-b4a2-b5ecbc3dd049" providerId="ADAL" clId="{E421698D-78CA-D149-B240-54CFFBFA28B8}" dt="2023-08-10T03:46:02.323" v="178" actId="478"/>
          <ac:spMkLst>
            <pc:docMk/>
            <pc:sldMk cId="853361140" sldId="352"/>
            <ac:spMk id="21" creationId="{DCB3999A-A8B1-C579-64B5-FFEB6FC49866}"/>
          </ac:spMkLst>
        </pc:spChg>
        <pc:spChg chg="del mod">
          <ac:chgData name="Long Tran" userId="e540d250-70c7-4be3-b4a2-b5ecbc3dd049" providerId="ADAL" clId="{E421698D-78CA-D149-B240-54CFFBFA28B8}" dt="2023-08-10T03:46:00.183" v="177" actId="478"/>
          <ac:spMkLst>
            <pc:docMk/>
            <pc:sldMk cId="853361140" sldId="352"/>
            <ac:spMk id="22" creationId="{6B01D81B-3F3B-A8DF-2287-413E7F796143}"/>
          </ac:spMkLst>
        </pc:spChg>
        <pc:spChg chg="mod">
          <ac:chgData name="Long Tran" userId="e540d250-70c7-4be3-b4a2-b5ecbc3dd049" providerId="ADAL" clId="{E421698D-78CA-D149-B240-54CFFBFA28B8}" dt="2023-08-10T03:46:35.152" v="191" actId="1036"/>
          <ac:spMkLst>
            <pc:docMk/>
            <pc:sldMk cId="853361140" sldId="352"/>
            <ac:spMk id="23" creationId="{011F1256-2C6A-6D3D-7071-E2543D85CB23}"/>
          </ac:spMkLst>
        </pc:spChg>
        <pc:grpChg chg="add mod">
          <ac:chgData name="Long Tran" userId="e540d250-70c7-4be3-b4a2-b5ecbc3dd049" providerId="ADAL" clId="{E421698D-78CA-D149-B240-54CFFBFA28B8}" dt="2023-08-10T03:45:04.040" v="145" actId="164"/>
          <ac:grpSpMkLst>
            <pc:docMk/>
            <pc:sldMk cId="853361140" sldId="352"/>
            <ac:grpSpMk id="4" creationId="{ED6F827C-59E7-BE18-2F62-330E7A3FD85D}"/>
          </ac:grpSpMkLst>
        </pc:grpChg>
        <pc:grpChg chg="add mod">
          <ac:chgData name="Long Tran" userId="e540d250-70c7-4be3-b4a2-b5ecbc3dd049" providerId="ADAL" clId="{E421698D-78CA-D149-B240-54CFFBFA28B8}" dt="2023-08-10T03:46:47.771" v="208" actId="1038"/>
          <ac:grpSpMkLst>
            <pc:docMk/>
            <pc:sldMk cId="853361140" sldId="352"/>
            <ac:grpSpMk id="15" creationId="{F30F1598-E1B2-B52D-3F3A-DC443AE4449A}"/>
          </ac:grpSpMkLst>
        </pc:grpChg>
        <pc:grpChg chg="add mod">
          <ac:chgData name="Long Tran" userId="e540d250-70c7-4be3-b4a2-b5ecbc3dd049" providerId="ADAL" clId="{E421698D-78CA-D149-B240-54CFFBFA28B8}" dt="2023-08-10T03:46:45.325" v="203" actId="1037"/>
          <ac:grpSpMkLst>
            <pc:docMk/>
            <pc:sldMk cId="853361140" sldId="352"/>
            <ac:grpSpMk id="16" creationId="{9C253A18-29BF-450D-1745-9CEA9E7B8115}"/>
          </ac:grpSpMkLst>
        </pc:grpChg>
        <pc:grpChg chg="mod">
          <ac:chgData name="Long Tran" userId="e540d250-70c7-4be3-b4a2-b5ecbc3dd049" providerId="ADAL" clId="{E421698D-78CA-D149-B240-54CFFBFA28B8}" dt="2023-08-10T03:45:14.540" v="147"/>
          <ac:grpSpMkLst>
            <pc:docMk/>
            <pc:sldMk cId="853361140" sldId="352"/>
            <ac:grpSpMk id="18" creationId="{FA9311B7-6487-0C22-64D4-46695C2CCA09}"/>
          </ac:grpSpMkLst>
        </pc:grpChg>
      </pc:sldChg>
      <pc:sldChg chg="addSp delSp modSp mod">
        <pc:chgData name="Long Tran" userId="e540d250-70c7-4be3-b4a2-b5ecbc3dd049" providerId="ADAL" clId="{E421698D-78CA-D149-B240-54CFFBFA28B8}" dt="2023-08-10T07:57:00.745" v="1123" actId="1076"/>
        <pc:sldMkLst>
          <pc:docMk/>
          <pc:sldMk cId="632065405" sldId="353"/>
        </pc:sldMkLst>
        <pc:spChg chg="mod">
          <ac:chgData name="Long Tran" userId="e540d250-70c7-4be3-b4a2-b5ecbc3dd049" providerId="ADAL" clId="{E421698D-78CA-D149-B240-54CFFBFA28B8}" dt="2023-08-10T03:50:55.613" v="263" actId="14100"/>
          <ac:spMkLst>
            <pc:docMk/>
            <pc:sldMk cId="632065405" sldId="353"/>
            <ac:spMk id="3" creationId="{1FC58416-5B41-01EC-76DD-A58600A7C5BE}"/>
          </ac:spMkLst>
        </pc:spChg>
        <pc:spChg chg="mod">
          <ac:chgData name="Long Tran" userId="e540d250-70c7-4be3-b4a2-b5ecbc3dd049" providerId="ADAL" clId="{E421698D-78CA-D149-B240-54CFFBFA28B8}" dt="2023-08-10T03:50:56.881" v="264"/>
          <ac:spMkLst>
            <pc:docMk/>
            <pc:sldMk cId="632065405" sldId="353"/>
            <ac:spMk id="5" creationId="{8CFCA294-CA37-94FB-E82D-001ACC924E8C}"/>
          </ac:spMkLst>
        </pc:spChg>
        <pc:spChg chg="del mod">
          <ac:chgData name="Long Tran" userId="e540d250-70c7-4be3-b4a2-b5ecbc3dd049" providerId="ADAL" clId="{E421698D-78CA-D149-B240-54CFFBFA28B8}" dt="2023-08-10T03:51:03.627" v="266" actId="478"/>
          <ac:spMkLst>
            <pc:docMk/>
            <pc:sldMk cId="632065405" sldId="353"/>
            <ac:spMk id="8" creationId="{6E092B01-FBA9-5B59-9323-41F6B0DB2C17}"/>
          </ac:spMkLst>
        </pc:spChg>
        <pc:spChg chg="del mod">
          <ac:chgData name="Long Tran" userId="e540d250-70c7-4be3-b4a2-b5ecbc3dd049" providerId="ADAL" clId="{E421698D-78CA-D149-B240-54CFFBFA28B8}" dt="2023-08-10T03:51:05.882" v="267" actId="478"/>
          <ac:spMkLst>
            <pc:docMk/>
            <pc:sldMk cId="632065405" sldId="353"/>
            <ac:spMk id="9" creationId="{A7C7D273-5BC0-1D7A-76BE-E76BF35EF2DB}"/>
          </ac:spMkLst>
        </pc:spChg>
        <pc:spChg chg="del mod">
          <ac:chgData name="Long Tran" userId="e540d250-70c7-4be3-b4a2-b5ecbc3dd049" providerId="ADAL" clId="{E421698D-78CA-D149-B240-54CFFBFA28B8}" dt="2023-08-10T03:51:08.289" v="268" actId="478"/>
          <ac:spMkLst>
            <pc:docMk/>
            <pc:sldMk cId="632065405" sldId="353"/>
            <ac:spMk id="10" creationId="{31A86D26-6015-9A4C-9FB8-CD1D87D0E67F}"/>
          </ac:spMkLst>
        </pc:spChg>
        <pc:spChg chg="mod">
          <ac:chgData name="Long Tran" userId="e540d250-70c7-4be3-b4a2-b5ecbc3dd049" providerId="ADAL" clId="{E421698D-78CA-D149-B240-54CFFBFA28B8}" dt="2023-08-10T03:51:20.154" v="272" actId="20577"/>
          <ac:spMkLst>
            <pc:docMk/>
            <pc:sldMk cId="632065405" sldId="353"/>
            <ac:spMk id="11" creationId="{49DE97F1-435F-0577-0D46-2873EDBDC405}"/>
          </ac:spMkLst>
        </pc:spChg>
        <pc:spChg chg="del mod">
          <ac:chgData name="Long Tran" userId="e540d250-70c7-4be3-b4a2-b5ecbc3dd049" providerId="ADAL" clId="{E421698D-78CA-D149-B240-54CFFBFA28B8}" dt="2023-08-10T03:51:10.915" v="269" actId="478"/>
          <ac:spMkLst>
            <pc:docMk/>
            <pc:sldMk cId="632065405" sldId="353"/>
            <ac:spMk id="12" creationId="{7CD4E474-1DA5-9AB1-F706-538CE1DD189C}"/>
          </ac:spMkLst>
        </pc:spChg>
        <pc:spChg chg="add mod">
          <ac:chgData name="Long Tran" userId="e540d250-70c7-4be3-b4a2-b5ecbc3dd049" providerId="ADAL" clId="{E421698D-78CA-D149-B240-54CFFBFA28B8}" dt="2023-08-10T05:59:27.751" v="369" actId="164"/>
          <ac:spMkLst>
            <pc:docMk/>
            <pc:sldMk cId="632065405" sldId="353"/>
            <ac:spMk id="13" creationId="{BF368089-605B-EDCB-EF07-48790840F5E2}"/>
          </ac:spMkLst>
        </pc:spChg>
        <pc:spChg chg="add mod">
          <ac:chgData name="Long Tran" userId="e540d250-70c7-4be3-b4a2-b5ecbc3dd049" providerId="ADAL" clId="{E421698D-78CA-D149-B240-54CFFBFA28B8}" dt="2023-08-10T05:59:27.751" v="369" actId="164"/>
          <ac:spMkLst>
            <pc:docMk/>
            <pc:sldMk cId="632065405" sldId="353"/>
            <ac:spMk id="14" creationId="{4EB4052D-4A62-0627-C62F-425041832C70}"/>
          </ac:spMkLst>
        </pc:spChg>
        <pc:spChg chg="add mod">
          <ac:chgData name="Long Tran" userId="e540d250-70c7-4be3-b4a2-b5ecbc3dd049" providerId="ADAL" clId="{E421698D-78CA-D149-B240-54CFFBFA28B8}" dt="2023-08-10T07:57:00.745" v="1123" actId="1076"/>
          <ac:spMkLst>
            <pc:docMk/>
            <pc:sldMk cId="632065405" sldId="353"/>
            <ac:spMk id="16" creationId="{FB1CDFD0-F866-76C1-296A-15F8191C60E6}"/>
          </ac:spMkLst>
        </pc:spChg>
        <pc:grpChg chg="add mod">
          <ac:chgData name="Long Tran" userId="e540d250-70c7-4be3-b4a2-b5ecbc3dd049" providerId="ADAL" clId="{E421698D-78CA-D149-B240-54CFFBFA28B8}" dt="2023-08-10T05:59:27.751" v="369" actId="164"/>
          <ac:grpSpMkLst>
            <pc:docMk/>
            <pc:sldMk cId="632065405" sldId="353"/>
            <ac:grpSpMk id="4" creationId="{405A82F7-4621-FA18-76B8-A6E1149E56E1}"/>
          </ac:grpSpMkLst>
        </pc:grpChg>
        <pc:grpChg chg="add mod">
          <ac:chgData name="Long Tran" userId="e540d250-70c7-4be3-b4a2-b5ecbc3dd049" providerId="ADAL" clId="{E421698D-78CA-D149-B240-54CFFBFA28B8}" dt="2023-08-10T05:59:27.751" v="369" actId="164"/>
          <ac:grpSpMkLst>
            <pc:docMk/>
            <pc:sldMk cId="632065405" sldId="353"/>
            <ac:grpSpMk id="15" creationId="{61C999D3-D079-4688-67D5-8FEA9193FC44}"/>
          </ac:grpSpMkLst>
        </pc:grpChg>
        <pc:cxnChg chg="mod">
          <ac:chgData name="Long Tran" userId="e540d250-70c7-4be3-b4a2-b5ecbc3dd049" providerId="ADAL" clId="{E421698D-78CA-D149-B240-54CFFBFA28B8}" dt="2023-08-10T03:50:56.881" v="264"/>
          <ac:cxnSpMkLst>
            <pc:docMk/>
            <pc:sldMk cId="632065405" sldId="353"/>
            <ac:cxnSpMk id="6" creationId="{9FE47792-67DE-0F47-569E-D5F6775749D4}"/>
          </ac:cxnSpMkLst>
        </pc:cxnChg>
        <pc:cxnChg chg="mod">
          <ac:chgData name="Long Tran" userId="e540d250-70c7-4be3-b4a2-b5ecbc3dd049" providerId="ADAL" clId="{E421698D-78CA-D149-B240-54CFFBFA28B8}" dt="2023-08-10T03:50:56.881" v="264"/>
          <ac:cxnSpMkLst>
            <pc:docMk/>
            <pc:sldMk cId="632065405" sldId="353"/>
            <ac:cxnSpMk id="7" creationId="{7557D444-5E52-2B6B-74BB-49B11A1BA0E3}"/>
          </ac:cxnSpMkLst>
        </pc:cxnChg>
      </pc:sldChg>
      <pc:sldChg chg="addSp delSp modSp mod">
        <pc:chgData name="Long Tran" userId="e540d250-70c7-4be3-b4a2-b5ecbc3dd049" providerId="ADAL" clId="{E421698D-78CA-D149-B240-54CFFBFA28B8}" dt="2023-08-10T06:05:13.734" v="505" actId="20577"/>
        <pc:sldMkLst>
          <pc:docMk/>
          <pc:sldMk cId="641734993" sldId="354"/>
        </pc:sldMkLst>
        <pc:spChg chg="mod">
          <ac:chgData name="Long Tran" userId="e540d250-70c7-4be3-b4a2-b5ecbc3dd049" providerId="ADAL" clId="{E421698D-78CA-D149-B240-54CFFBFA28B8}" dt="2023-08-10T06:05:13.734" v="505" actId="20577"/>
          <ac:spMkLst>
            <pc:docMk/>
            <pc:sldMk cId="641734993" sldId="354"/>
            <ac:spMk id="3" creationId="{270332F8-3DE0-3128-52C9-CF84D1C194EA}"/>
          </ac:spMkLst>
        </pc:spChg>
        <pc:spChg chg="add mod">
          <ac:chgData name="Long Tran" userId="e540d250-70c7-4be3-b4a2-b5ecbc3dd049" providerId="ADAL" clId="{E421698D-78CA-D149-B240-54CFFBFA28B8}" dt="2023-08-10T03:56:39.041" v="363" actId="20577"/>
          <ac:spMkLst>
            <pc:docMk/>
            <pc:sldMk cId="641734993" sldId="354"/>
            <ac:spMk id="4" creationId="{8C95405F-5DD1-FDF3-3968-5DBBBC27BCDE}"/>
          </ac:spMkLst>
        </pc:spChg>
        <pc:spChg chg="mod">
          <ac:chgData name="Long Tran" userId="e540d250-70c7-4be3-b4a2-b5ecbc3dd049" providerId="ADAL" clId="{E421698D-78CA-D149-B240-54CFFBFA28B8}" dt="2023-08-10T03:53:57.376" v="321"/>
          <ac:spMkLst>
            <pc:docMk/>
            <pc:sldMk cId="641734993" sldId="354"/>
            <ac:spMk id="7" creationId="{6EA20286-36EE-3652-383B-5C40E572B139}"/>
          </ac:spMkLst>
        </pc:spChg>
        <pc:spChg chg="mod">
          <ac:chgData name="Long Tran" userId="e540d250-70c7-4be3-b4a2-b5ecbc3dd049" providerId="ADAL" clId="{E421698D-78CA-D149-B240-54CFFBFA28B8}" dt="2023-08-10T03:53:57.376" v="321"/>
          <ac:spMkLst>
            <pc:docMk/>
            <pc:sldMk cId="641734993" sldId="354"/>
            <ac:spMk id="8" creationId="{203CE336-1703-9ACB-D73D-D8C4A7060B9A}"/>
          </ac:spMkLst>
        </pc:spChg>
        <pc:spChg chg="mod">
          <ac:chgData name="Long Tran" userId="e540d250-70c7-4be3-b4a2-b5ecbc3dd049" providerId="ADAL" clId="{E421698D-78CA-D149-B240-54CFFBFA28B8}" dt="2023-08-10T03:53:57.376" v="321"/>
          <ac:spMkLst>
            <pc:docMk/>
            <pc:sldMk cId="641734993" sldId="354"/>
            <ac:spMk id="10" creationId="{9E9D5C38-B5EB-06C7-665C-BC69D1A8B7B4}"/>
          </ac:spMkLst>
        </pc:spChg>
        <pc:spChg chg="mod">
          <ac:chgData name="Long Tran" userId="e540d250-70c7-4be3-b4a2-b5ecbc3dd049" providerId="ADAL" clId="{E421698D-78CA-D149-B240-54CFFBFA28B8}" dt="2023-08-10T03:53:57.376" v="321"/>
          <ac:spMkLst>
            <pc:docMk/>
            <pc:sldMk cId="641734993" sldId="354"/>
            <ac:spMk id="11" creationId="{4A2C3D60-E502-F056-E6F1-0899AAA186B3}"/>
          </ac:spMkLst>
        </pc:spChg>
        <pc:spChg chg="mod">
          <ac:chgData name="Long Tran" userId="e540d250-70c7-4be3-b4a2-b5ecbc3dd049" providerId="ADAL" clId="{E421698D-78CA-D149-B240-54CFFBFA28B8}" dt="2023-08-10T03:54:13.934" v="326" actId="20577"/>
          <ac:spMkLst>
            <pc:docMk/>
            <pc:sldMk cId="641734993" sldId="354"/>
            <ac:spMk id="12" creationId="{F8A6F38C-839F-D90D-B19D-2C7D23DBEC34}"/>
          </ac:spMkLst>
        </pc:spChg>
        <pc:spChg chg="mod">
          <ac:chgData name="Long Tran" userId="e540d250-70c7-4be3-b4a2-b5ecbc3dd049" providerId="ADAL" clId="{E421698D-78CA-D149-B240-54CFFBFA28B8}" dt="2023-08-10T03:54:48.906" v="332" actId="1076"/>
          <ac:spMkLst>
            <pc:docMk/>
            <pc:sldMk cId="641734993" sldId="354"/>
            <ac:spMk id="15" creationId="{CE9FDD91-595C-583D-FEEB-20558B50F3EB}"/>
          </ac:spMkLst>
        </pc:spChg>
        <pc:spChg chg="mod">
          <ac:chgData name="Long Tran" userId="e540d250-70c7-4be3-b4a2-b5ecbc3dd049" providerId="ADAL" clId="{E421698D-78CA-D149-B240-54CFFBFA28B8}" dt="2023-08-10T05:59:05.035" v="367" actId="20577"/>
          <ac:spMkLst>
            <pc:docMk/>
            <pc:sldMk cId="641734993" sldId="354"/>
            <ac:spMk id="16" creationId="{3622A944-E9F0-5E5E-14EA-6519F414940D}"/>
          </ac:spMkLst>
        </pc:spChg>
        <pc:spChg chg="mod">
          <ac:chgData name="Long Tran" userId="e540d250-70c7-4be3-b4a2-b5ecbc3dd049" providerId="ADAL" clId="{E421698D-78CA-D149-B240-54CFFBFA28B8}" dt="2023-08-10T03:54:30.722" v="328"/>
          <ac:spMkLst>
            <pc:docMk/>
            <pc:sldMk cId="641734993" sldId="354"/>
            <ac:spMk id="17" creationId="{49CA4926-0FC2-D1BF-185B-E9F6877312C2}"/>
          </ac:spMkLst>
        </pc:spChg>
        <pc:spChg chg="mod">
          <ac:chgData name="Long Tran" userId="e540d250-70c7-4be3-b4a2-b5ecbc3dd049" providerId="ADAL" clId="{E421698D-78CA-D149-B240-54CFFBFA28B8}" dt="2023-08-10T03:57:21.683" v="366" actId="1076"/>
          <ac:spMkLst>
            <pc:docMk/>
            <pc:sldMk cId="641734993" sldId="354"/>
            <ac:spMk id="19" creationId="{1470DADD-A280-C10D-4DCB-3896D7DB31C1}"/>
          </ac:spMkLst>
        </pc:spChg>
        <pc:spChg chg="mod">
          <ac:chgData name="Long Tran" userId="e540d250-70c7-4be3-b4a2-b5ecbc3dd049" providerId="ADAL" clId="{E421698D-78CA-D149-B240-54CFFBFA28B8}" dt="2023-08-10T03:54:30.722" v="328"/>
          <ac:spMkLst>
            <pc:docMk/>
            <pc:sldMk cId="641734993" sldId="354"/>
            <ac:spMk id="20" creationId="{DFB8E39A-38F2-ABDF-FE29-C473F4CDF68B}"/>
          </ac:spMkLst>
        </pc:spChg>
        <pc:spChg chg="mod">
          <ac:chgData name="Long Tran" userId="e540d250-70c7-4be3-b4a2-b5ecbc3dd049" providerId="ADAL" clId="{E421698D-78CA-D149-B240-54CFFBFA28B8}" dt="2023-08-10T05:59:07.218" v="368" actId="20577"/>
          <ac:spMkLst>
            <pc:docMk/>
            <pc:sldMk cId="641734993" sldId="354"/>
            <ac:spMk id="21" creationId="{99C2AD3C-3BB1-28D8-B9DA-55C70B6FB330}"/>
          </ac:spMkLst>
        </pc:spChg>
        <pc:spChg chg="add">
          <ac:chgData name="Long Tran" userId="e540d250-70c7-4be3-b4a2-b5ecbc3dd049" providerId="ADAL" clId="{E421698D-78CA-D149-B240-54CFFBFA28B8}" dt="2023-08-10T03:55:32.449" v="333" actId="11529"/>
          <ac:spMkLst>
            <pc:docMk/>
            <pc:sldMk cId="641734993" sldId="354"/>
            <ac:spMk id="22" creationId="{59E837D2-F07D-4C84-39DD-5CFF28B036DE}"/>
          </ac:spMkLst>
        </pc:spChg>
        <pc:spChg chg="add mod">
          <ac:chgData name="Long Tran" userId="e540d250-70c7-4be3-b4a2-b5ecbc3dd049" providerId="ADAL" clId="{E421698D-78CA-D149-B240-54CFFBFA28B8}" dt="2023-08-10T03:55:44.265" v="350" actId="1036"/>
          <ac:spMkLst>
            <pc:docMk/>
            <pc:sldMk cId="641734993" sldId="354"/>
            <ac:spMk id="23" creationId="{5DC281E4-6BD9-19CC-7CFE-B26CED870374}"/>
          </ac:spMkLst>
        </pc:spChg>
        <pc:spChg chg="del mod">
          <ac:chgData name="Long Tran" userId="e540d250-70c7-4be3-b4a2-b5ecbc3dd049" providerId="ADAL" clId="{E421698D-78CA-D149-B240-54CFFBFA28B8}" dt="2023-08-10T05:59:52.807" v="376" actId="478"/>
          <ac:spMkLst>
            <pc:docMk/>
            <pc:sldMk cId="641734993" sldId="354"/>
            <ac:spMk id="34" creationId="{88CBFEDA-E82C-C0DA-3001-22960D3B8C5B}"/>
          </ac:spMkLst>
        </pc:spChg>
        <pc:spChg chg="mod">
          <ac:chgData name="Long Tran" userId="e540d250-70c7-4be3-b4a2-b5ecbc3dd049" providerId="ADAL" clId="{E421698D-78CA-D149-B240-54CFFBFA28B8}" dt="2023-08-10T06:00:32.587" v="419" actId="20577"/>
          <ac:spMkLst>
            <pc:docMk/>
            <pc:sldMk cId="641734993" sldId="354"/>
            <ac:spMk id="35" creationId="{E0B3463D-D2B6-09DF-BAB3-471CFC041259}"/>
          </ac:spMkLst>
        </pc:spChg>
        <pc:spChg chg="del mod">
          <ac:chgData name="Long Tran" userId="e540d250-70c7-4be3-b4a2-b5ecbc3dd049" providerId="ADAL" clId="{E421698D-78CA-D149-B240-54CFFBFA28B8}" dt="2023-08-10T05:59:46.341" v="375" actId="478"/>
          <ac:spMkLst>
            <pc:docMk/>
            <pc:sldMk cId="641734993" sldId="354"/>
            <ac:spMk id="36" creationId="{04A8EF43-D6EF-51AE-7264-CD8A69371B9B}"/>
          </ac:spMkLst>
        </pc:spChg>
        <pc:spChg chg="mod">
          <ac:chgData name="Long Tran" userId="e540d250-70c7-4be3-b4a2-b5ecbc3dd049" providerId="ADAL" clId="{E421698D-78CA-D149-B240-54CFFBFA28B8}" dt="2023-08-10T06:00:32.587" v="419" actId="20577"/>
          <ac:spMkLst>
            <pc:docMk/>
            <pc:sldMk cId="641734993" sldId="354"/>
            <ac:spMk id="39" creationId="{7E41EF53-AEAE-ACF6-FC80-BACD2E828E81}"/>
          </ac:spMkLst>
        </pc:spChg>
        <pc:spChg chg="add mod">
          <ac:chgData name="Long Tran" userId="e540d250-70c7-4be3-b4a2-b5ecbc3dd049" providerId="ADAL" clId="{E421698D-78CA-D149-B240-54CFFBFA28B8}" dt="2023-08-10T06:02:23.545" v="438" actId="164"/>
          <ac:spMkLst>
            <pc:docMk/>
            <pc:sldMk cId="641734993" sldId="354"/>
            <ac:spMk id="43" creationId="{B5A79983-4459-924C-6711-E550B93334BC}"/>
          </ac:spMkLst>
        </pc:spChg>
        <pc:spChg chg="add mod">
          <ac:chgData name="Long Tran" userId="e540d250-70c7-4be3-b4a2-b5ecbc3dd049" providerId="ADAL" clId="{E421698D-78CA-D149-B240-54CFFBFA28B8}" dt="2023-08-10T06:02:23.545" v="438" actId="164"/>
          <ac:spMkLst>
            <pc:docMk/>
            <pc:sldMk cId="641734993" sldId="354"/>
            <ac:spMk id="44" creationId="{242A456A-3336-C57C-E359-2BDCC715CACA}"/>
          </ac:spMkLst>
        </pc:spChg>
        <pc:spChg chg="add mod">
          <ac:chgData name="Long Tran" userId="e540d250-70c7-4be3-b4a2-b5ecbc3dd049" providerId="ADAL" clId="{E421698D-78CA-D149-B240-54CFFBFA28B8}" dt="2023-08-10T06:02:23.545" v="438" actId="164"/>
          <ac:spMkLst>
            <pc:docMk/>
            <pc:sldMk cId="641734993" sldId="354"/>
            <ac:spMk id="45" creationId="{85D5B42D-6092-55DF-69D3-BF4D66343737}"/>
          </ac:spMkLst>
        </pc:spChg>
        <pc:grpChg chg="add del mod">
          <ac:chgData name="Long Tran" userId="e540d250-70c7-4be3-b4a2-b5ecbc3dd049" providerId="ADAL" clId="{E421698D-78CA-D149-B240-54CFFBFA28B8}" dt="2023-08-10T03:54:30.273" v="327" actId="478"/>
          <ac:grpSpMkLst>
            <pc:docMk/>
            <pc:sldMk cId="641734993" sldId="354"/>
            <ac:grpSpMk id="5" creationId="{ECAF11E4-666D-39EF-C8A4-4330BCB606C6}"/>
          </ac:grpSpMkLst>
        </pc:grpChg>
        <pc:grpChg chg="mod">
          <ac:chgData name="Long Tran" userId="e540d250-70c7-4be3-b4a2-b5ecbc3dd049" providerId="ADAL" clId="{E421698D-78CA-D149-B240-54CFFBFA28B8}" dt="2023-08-10T03:53:57.376" v="321"/>
          <ac:grpSpMkLst>
            <pc:docMk/>
            <pc:sldMk cId="641734993" sldId="354"/>
            <ac:grpSpMk id="6" creationId="{49A8AEE2-EC07-AB7D-295A-F861719D6B0E}"/>
          </ac:grpSpMkLst>
        </pc:grpChg>
        <pc:grpChg chg="mod">
          <ac:chgData name="Long Tran" userId="e540d250-70c7-4be3-b4a2-b5ecbc3dd049" providerId="ADAL" clId="{E421698D-78CA-D149-B240-54CFFBFA28B8}" dt="2023-08-10T03:53:57.376" v="321"/>
          <ac:grpSpMkLst>
            <pc:docMk/>
            <pc:sldMk cId="641734993" sldId="354"/>
            <ac:grpSpMk id="9" creationId="{968AFAC8-BAEE-6F0F-DB52-0D1FBDEC0C49}"/>
          </ac:grpSpMkLst>
        </pc:grpChg>
        <pc:grpChg chg="add mod">
          <ac:chgData name="Long Tran" userId="e540d250-70c7-4be3-b4a2-b5ecbc3dd049" providerId="ADAL" clId="{E421698D-78CA-D149-B240-54CFFBFA28B8}" dt="2023-08-10T03:54:43.197" v="331" actId="14100"/>
          <ac:grpSpMkLst>
            <pc:docMk/>
            <pc:sldMk cId="641734993" sldId="354"/>
            <ac:grpSpMk id="13" creationId="{726AA76B-3881-D8DD-7A0A-9E7928DA79CD}"/>
          </ac:grpSpMkLst>
        </pc:grpChg>
        <pc:grpChg chg="mod">
          <ac:chgData name="Long Tran" userId="e540d250-70c7-4be3-b4a2-b5ecbc3dd049" providerId="ADAL" clId="{E421698D-78CA-D149-B240-54CFFBFA28B8}" dt="2023-08-10T03:54:30.722" v="328"/>
          <ac:grpSpMkLst>
            <pc:docMk/>
            <pc:sldMk cId="641734993" sldId="354"/>
            <ac:grpSpMk id="14" creationId="{C1096A0B-F958-4800-0DF7-231A9A449FFB}"/>
          </ac:grpSpMkLst>
        </pc:grpChg>
        <pc:grpChg chg="mod">
          <ac:chgData name="Long Tran" userId="e540d250-70c7-4be3-b4a2-b5ecbc3dd049" providerId="ADAL" clId="{E421698D-78CA-D149-B240-54CFFBFA28B8}" dt="2023-08-10T03:54:30.722" v="328"/>
          <ac:grpSpMkLst>
            <pc:docMk/>
            <pc:sldMk cId="641734993" sldId="354"/>
            <ac:grpSpMk id="18" creationId="{839A4097-3251-351C-1477-F13A9B2BE488}"/>
          </ac:grpSpMkLst>
        </pc:grpChg>
        <pc:grpChg chg="add mod">
          <ac:chgData name="Long Tran" userId="e540d250-70c7-4be3-b4a2-b5ecbc3dd049" providerId="ADAL" clId="{E421698D-78CA-D149-B240-54CFFBFA28B8}" dt="2023-08-10T06:02:23.545" v="438" actId="164"/>
          <ac:grpSpMkLst>
            <pc:docMk/>
            <pc:sldMk cId="641734993" sldId="354"/>
            <ac:grpSpMk id="32" creationId="{CB19A973-8B2E-0EAF-5324-7F6606295A64}"/>
          </ac:grpSpMkLst>
        </pc:grpChg>
        <pc:grpChg chg="mod">
          <ac:chgData name="Long Tran" userId="e540d250-70c7-4be3-b4a2-b5ecbc3dd049" providerId="ADAL" clId="{E421698D-78CA-D149-B240-54CFFBFA28B8}" dt="2023-08-10T06:00:32.587" v="419" actId="20577"/>
          <ac:grpSpMkLst>
            <pc:docMk/>
            <pc:sldMk cId="641734993" sldId="354"/>
            <ac:grpSpMk id="33" creationId="{EE2E3248-1C36-B869-16B3-DF5B6CA5C310}"/>
          </ac:grpSpMkLst>
        </pc:grpChg>
        <pc:grpChg chg="add mod">
          <ac:chgData name="Long Tran" userId="e540d250-70c7-4be3-b4a2-b5ecbc3dd049" providerId="ADAL" clId="{E421698D-78CA-D149-B240-54CFFBFA28B8}" dt="2023-08-10T06:02:23.545" v="438" actId="164"/>
          <ac:grpSpMkLst>
            <pc:docMk/>
            <pc:sldMk cId="641734993" sldId="354"/>
            <ac:grpSpMk id="47" creationId="{8B0D2E32-9A6E-4A18-8F34-FB7A5A54D31C}"/>
          </ac:grpSpMkLst>
        </pc:grpChg>
        <pc:cxnChg chg="add mod">
          <ac:chgData name="Long Tran" userId="e540d250-70c7-4be3-b4a2-b5ecbc3dd049" providerId="ADAL" clId="{E421698D-78CA-D149-B240-54CFFBFA28B8}" dt="2023-08-10T03:56:47.594" v="364" actId="14100"/>
          <ac:cxnSpMkLst>
            <pc:docMk/>
            <pc:sldMk cId="641734993" sldId="354"/>
            <ac:cxnSpMk id="25" creationId="{C1D67148-261A-BD85-4D94-2646CC7F51AC}"/>
          </ac:cxnSpMkLst>
        </pc:cxnChg>
        <pc:cxnChg chg="add mod">
          <ac:chgData name="Long Tran" userId="e540d250-70c7-4be3-b4a2-b5ecbc3dd049" providerId="ADAL" clId="{E421698D-78CA-D149-B240-54CFFBFA28B8}" dt="2023-08-10T03:56:57.001" v="365" actId="14100"/>
          <ac:cxnSpMkLst>
            <pc:docMk/>
            <pc:sldMk cId="641734993" sldId="354"/>
            <ac:cxnSpMk id="27" creationId="{640F8E41-9B75-C83C-1F25-2DE7F15C526A}"/>
          </ac:cxnSpMkLst>
        </pc:cxnChg>
        <pc:cxnChg chg="mod">
          <ac:chgData name="Long Tran" userId="e540d250-70c7-4be3-b4a2-b5ecbc3dd049" providerId="ADAL" clId="{E421698D-78CA-D149-B240-54CFFBFA28B8}" dt="2023-08-10T06:02:12.398" v="437" actId="14100"/>
          <ac:cxnSpMkLst>
            <pc:docMk/>
            <pc:sldMk cId="641734993" sldId="354"/>
            <ac:cxnSpMk id="37" creationId="{B872488C-7A36-7FC2-F0E1-2D4825038D56}"/>
          </ac:cxnSpMkLst>
        </pc:cxnChg>
        <pc:cxnChg chg="mod">
          <ac:chgData name="Long Tran" userId="e540d250-70c7-4be3-b4a2-b5ecbc3dd049" providerId="ADAL" clId="{E421698D-78CA-D149-B240-54CFFBFA28B8}" dt="2023-08-10T06:00:32.587" v="419" actId="20577"/>
          <ac:cxnSpMkLst>
            <pc:docMk/>
            <pc:sldMk cId="641734993" sldId="354"/>
            <ac:cxnSpMk id="38" creationId="{EAC24922-E2DB-53B3-1615-0BDB7FCEC0EB}"/>
          </ac:cxnSpMkLst>
        </pc:cxnChg>
        <pc:cxnChg chg="add del mod">
          <ac:chgData name="Long Tran" userId="e540d250-70c7-4be3-b4a2-b5ecbc3dd049" providerId="ADAL" clId="{E421698D-78CA-D149-B240-54CFFBFA28B8}" dt="2023-08-10T06:01:08.303" v="425" actId="478"/>
          <ac:cxnSpMkLst>
            <pc:docMk/>
            <pc:sldMk cId="641734993" sldId="354"/>
            <ac:cxnSpMk id="41" creationId="{0F9AB9B5-D2C3-5C11-F3AD-7FE5A23F9B40}"/>
          </ac:cxnSpMkLst>
        </pc:cxnChg>
        <pc:cxnChg chg="add mod">
          <ac:chgData name="Long Tran" userId="e540d250-70c7-4be3-b4a2-b5ecbc3dd049" providerId="ADAL" clId="{E421698D-78CA-D149-B240-54CFFBFA28B8}" dt="2023-08-10T06:02:42.805" v="439" actId="14100"/>
          <ac:cxnSpMkLst>
            <pc:docMk/>
            <pc:sldMk cId="641734993" sldId="354"/>
            <ac:cxnSpMk id="42" creationId="{BBC1D4AB-D4AC-53AB-6EB1-E29395963ABF}"/>
          </ac:cxnSpMkLst>
        </pc:cxnChg>
      </pc:sldChg>
      <pc:sldChg chg="addSp delSp modSp mod">
        <pc:chgData name="Long Tran" userId="e540d250-70c7-4be3-b4a2-b5ecbc3dd049" providerId="ADAL" clId="{E421698D-78CA-D149-B240-54CFFBFA28B8}" dt="2023-08-10T06:07:38.063" v="556" actId="1035"/>
        <pc:sldMkLst>
          <pc:docMk/>
          <pc:sldMk cId="2233741730" sldId="355"/>
        </pc:sldMkLst>
        <pc:spChg chg="mod topLvl">
          <ac:chgData name="Long Tran" userId="e540d250-70c7-4be3-b4a2-b5ecbc3dd049" providerId="ADAL" clId="{E421698D-78CA-D149-B240-54CFFBFA28B8}" dt="2023-08-10T06:07:35.156" v="551" actId="164"/>
          <ac:spMkLst>
            <pc:docMk/>
            <pc:sldMk cId="2233741730" sldId="355"/>
            <ac:spMk id="7" creationId="{BCEC7EC4-CCBA-72F6-BECA-CAB7FE79952F}"/>
          </ac:spMkLst>
        </pc:spChg>
        <pc:spChg chg="mod topLvl">
          <ac:chgData name="Long Tran" userId="e540d250-70c7-4be3-b4a2-b5ecbc3dd049" providerId="ADAL" clId="{E421698D-78CA-D149-B240-54CFFBFA28B8}" dt="2023-08-10T06:07:35.156" v="551" actId="164"/>
          <ac:spMkLst>
            <pc:docMk/>
            <pc:sldMk cId="2233741730" sldId="355"/>
            <ac:spMk id="8" creationId="{8F213249-FF7E-2FB2-E77C-200DC0E59DD3}"/>
          </ac:spMkLst>
        </pc:spChg>
        <pc:spChg chg="mod topLvl">
          <ac:chgData name="Long Tran" userId="e540d250-70c7-4be3-b4a2-b5ecbc3dd049" providerId="ADAL" clId="{E421698D-78CA-D149-B240-54CFFBFA28B8}" dt="2023-08-10T06:07:35.156" v="551" actId="164"/>
          <ac:spMkLst>
            <pc:docMk/>
            <pc:sldMk cId="2233741730" sldId="355"/>
            <ac:spMk id="9" creationId="{BC857C6E-0AEF-733D-A1BA-DDFA45620522}"/>
          </ac:spMkLst>
        </pc:spChg>
        <pc:spChg chg="mod">
          <ac:chgData name="Long Tran" userId="e540d250-70c7-4be3-b4a2-b5ecbc3dd049" providerId="ADAL" clId="{E421698D-78CA-D149-B240-54CFFBFA28B8}" dt="2023-08-10T06:07:26.526" v="550" actId="165"/>
          <ac:spMkLst>
            <pc:docMk/>
            <pc:sldMk cId="2233741730" sldId="355"/>
            <ac:spMk id="11" creationId="{C5C72E78-BB61-7D48-5B20-8E36DC24B342}"/>
          </ac:spMkLst>
        </pc:spChg>
        <pc:spChg chg="mod">
          <ac:chgData name="Long Tran" userId="e540d250-70c7-4be3-b4a2-b5ecbc3dd049" providerId="ADAL" clId="{E421698D-78CA-D149-B240-54CFFBFA28B8}" dt="2023-08-10T06:07:26.526" v="550" actId="165"/>
          <ac:spMkLst>
            <pc:docMk/>
            <pc:sldMk cId="2233741730" sldId="355"/>
            <ac:spMk id="14" creationId="{A0D4F51C-3D61-D603-75FE-717484F2B3AC}"/>
          </ac:spMkLst>
        </pc:spChg>
        <pc:spChg chg="add mod">
          <ac:chgData name="Long Tran" userId="e540d250-70c7-4be3-b4a2-b5ecbc3dd049" providerId="ADAL" clId="{E421698D-78CA-D149-B240-54CFFBFA28B8}" dt="2023-08-10T06:07:26.526" v="550" actId="165"/>
          <ac:spMkLst>
            <pc:docMk/>
            <pc:sldMk cId="2233741730" sldId="355"/>
            <ac:spMk id="15" creationId="{D6E158B3-93D8-9CCD-3BE6-DC318785E936}"/>
          </ac:spMkLst>
        </pc:spChg>
        <pc:grpChg chg="add del mod">
          <ac:chgData name="Long Tran" userId="e540d250-70c7-4be3-b4a2-b5ecbc3dd049" providerId="ADAL" clId="{E421698D-78CA-D149-B240-54CFFBFA28B8}" dt="2023-08-10T06:07:26.526" v="550" actId="165"/>
          <ac:grpSpMkLst>
            <pc:docMk/>
            <pc:sldMk cId="2233741730" sldId="355"/>
            <ac:grpSpMk id="4" creationId="{05F4125B-3C7E-639B-24B0-E022F2A35951}"/>
          </ac:grpSpMkLst>
        </pc:grpChg>
        <pc:grpChg chg="mod topLvl">
          <ac:chgData name="Long Tran" userId="e540d250-70c7-4be3-b4a2-b5ecbc3dd049" providerId="ADAL" clId="{E421698D-78CA-D149-B240-54CFFBFA28B8}" dt="2023-08-10T06:07:35.156" v="551" actId="164"/>
          <ac:grpSpMkLst>
            <pc:docMk/>
            <pc:sldMk cId="2233741730" sldId="355"/>
            <ac:grpSpMk id="5" creationId="{45811B07-E025-C2BF-4CDA-7D0AC9674357}"/>
          </ac:grpSpMkLst>
        </pc:grpChg>
        <pc:grpChg chg="mod">
          <ac:chgData name="Long Tran" userId="e540d250-70c7-4be3-b4a2-b5ecbc3dd049" providerId="ADAL" clId="{E421698D-78CA-D149-B240-54CFFBFA28B8}" dt="2023-08-10T06:07:26.526" v="550" actId="165"/>
          <ac:grpSpMkLst>
            <pc:docMk/>
            <pc:sldMk cId="2233741730" sldId="355"/>
            <ac:grpSpMk id="10" creationId="{EB52B5DE-261F-A6E2-AE0E-C5A63E338747}"/>
          </ac:grpSpMkLst>
        </pc:grpChg>
        <pc:grpChg chg="add mod">
          <ac:chgData name="Long Tran" userId="e540d250-70c7-4be3-b4a2-b5ecbc3dd049" providerId="ADAL" clId="{E421698D-78CA-D149-B240-54CFFBFA28B8}" dt="2023-08-10T06:07:38.063" v="556" actId="1035"/>
          <ac:grpSpMkLst>
            <pc:docMk/>
            <pc:sldMk cId="2233741730" sldId="355"/>
            <ac:grpSpMk id="16" creationId="{8EA4F978-DA80-FFB8-9203-462728C9A822}"/>
          </ac:grpSpMkLst>
        </pc:grpChg>
        <pc:cxnChg chg="mod topLvl">
          <ac:chgData name="Long Tran" userId="e540d250-70c7-4be3-b4a2-b5ecbc3dd049" providerId="ADAL" clId="{E421698D-78CA-D149-B240-54CFFBFA28B8}" dt="2023-08-10T06:07:35.156" v="551" actId="164"/>
          <ac:cxnSpMkLst>
            <pc:docMk/>
            <pc:sldMk cId="2233741730" sldId="355"/>
            <ac:cxnSpMk id="6" creationId="{0E1F3229-AE17-DB82-4BBB-9A4A2B7B3F89}"/>
          </ac:cxnSpMkLst>
        </pc:cxnChg>
        <pc:cxnChg chg="mod">
          <ac:chgData name="Long Tran" userId="e540d250-70c7-4be3-b4a2-b5ecbc3dd049" providerId="ADAL" clId="{E421698D-78CA-D149-B240-54CFFBFA28B8}" dt="2023-08-10T06:07:26.526" v="550" actId="165"/>
          <ac:cxnSpMkLst>
            <pc:docMk/>
            <pc:sldMk cId="2233741730" sldId="355"/>
            <ac:cxnSpMk id="12" creationId="{7E28E668-71B0-FB26-6F1D-6EE3A8166D1C}"/>
          </ac:cxnSpMkLst>
        </pc:cxnChg>
        <pc:cxnChg chg="mod">
          <ac:chgData name="Long Tran" userId="e540d250-70c7-4be3-b4a2-b5ecbc3dd049" providerId="ADAL" clId="{E421698D-78CA-D149-B240-54CFFBFA28B8}" dt="2023-08-10T06:07:26.526" v="550" actId="165"/>
          <ac:cxnSpMkLst>
            <pc:docMk/>
            <pc:sldMk cId="2233741730" sldId="355"/>
            <ac:cxnSpMk id="13" creationId="{72D36920-B696-160F-353B-0D9030C62F5C}"/>
          </ac:cxnSpMkLst>
        </pc:cxnChg>
      </pc:sldChg>
      <pc:sldChg chg="addSp modSp mod">
        <pc:chgData name="Long Tran" userId="e540d250-70c7-4be3-b4a2-b5ecbc3dd049" providerId="ADAL" clId="{E421698D-78CA-D149-B240-54CFFBFA28B8}" dt="2023-08-10T06:42:44.340" v="714" actId="1035"/>
        <pc:sldMkLst>
          <pc:docMk/>
          <pc:sldMk cId="2298825598" sldId="356"/>
        </pc:sldMkLst>
        <pc:spChg chg="mod">
          <ac:chgData name="Long Tran" userId="e540d250-70c7-4be3-b4a2-b5ecbc3dd049" providerId="ADAL" clId="{E421698D-78CA-D149-B240-54CFFBFA28B8}" dt="2023-08-10T06:42:33.330" v="709" actId="207"/>
          <ac:spMkLst>
            <pc:docMk/>
            <pc:sldMk cId="2298825598" sldId="356"/>
            <ac:spMk id="3" creationId="{12AEDB4A-6D0C-A879-55DB-BAE93E370C57}"/>
          </ac:spMkLst>
        </pc:spChg>
        <pc:spChg chg="mod">
          <ac:chgData name="Long Tran" userId="e540d250-70c7-4be3-b4a2-b5ecbc3dd049" providerId="ADAL" clId="{E421698D-78CA-D149-B240-54CFFBFA28B8}" dt="2023-08-10T06:11:11.310" v="658" actId="571"/>
          <ac:spMkLst>
            <pc:docMk/>
            <pc:sldMk cId="2298825598" sldId="356"/>
            <ac:spMk id="7" creationId="{3E998EDE-F5A9-96D7-E1F9-AAF9ABB137AA}"/>
          </ac:spMkLst>
        </pc:spChg>
        <pc:spChg chg="mod">
          <ac:chgData name="Long Tran" userId="e540d250-70c7-4be3-b4a2-b5ecbc3dd049" providerId="ADAL" clId="{E421698D-78CA-D149-B240-54CFFBFA28B8}" dt="2023-08-10T06:11:11.310" v="658" actId="571"/>
          <ac:spMkLst>
            <pc:docMk/>
            <pc:sldMk cId="2298825598" sldId="356"/>
            <ac:spMk id="8" creationId="{085340A8-6D76-5CBD-1E68-92F092B4A014}"/>
          </ac:spMkLst>
        </pc:spChg>
        <pc:spChg chg="mod">
          <ac:chgData name="Long Tran" userId="e540d250-70c7-4be3-b4a2-b5ecbc3dd049" providerId="ADAL" clId="{E421698D-78CA-D149-B240-54CFFBFA28B8}" dt="2023-08-10T06:11:11.310" v="658" actId="571"/>
          <ac:spMkLst>
            <pc:docMk/>
            <pc:sldMk cId="2298825598" sldId="356"/>
            <ac:spMk id="9" creationId="{2C849869-7A68-B318-FD07-B685189E1608}"/>
          </ac:spMkLst>
        </pc:spChg>
        <pc:spChg chg="mod">
          <ac:chgData name="Long Tran" userId="e540d250-70c7-4be3-b4a2-b5ecbc3dd049" providerId="ADAL" clId="{E421698D-78CA-D149-B240-54CFFBFA28B8}" dt="2023-08-10T06:11:11.310" v="658" actId="571"/>
          <ac:spMkLst>
            <pc:docMk/>
            <pc:sldMk cId="2298825598" sldId="356"/>
            <ac:spMk id="11" creationId="{73FF2178-C74F-B11F-44D9-E2561115F336}"/>
          </ac:spMkLst>
        </pc:spChg>
        <pc:spChg chg="mod">
          <ac:chgData name="Long Tran" userId="e540d250-70c7-4be3-b4a2-b5ecbc3dd049" providerId="ADAL" clId="{E421698D-78CA-D149-B240-54CFFBFA28B8}" dt="2023-08-10T06:11:11.310" v="658" actId="571"/>
          <ac:spMkLst>
            <pc:docMk/>
            <pc:sldMk cId="2298825598" sldId="356"/>
            <ac:spMk id="14" creationId="{92B7B2C9-5848-81C4-2C3E-65028F3A0D07}"/>
          </ac:spMkLst>
        </pc:spChg>
        <pc:spChg chg="mod">
          <ac:chgData name="Long Tran" userId="e540d250-70c7-4be3-b4a2-b5ecbc3dd049" providerId="ADAL" clId="{E421698D-78CA-D149-B240-54CFFBFA28B8}" dt="2023-08-10T06:11:11.310" v="658" actId="571"/>
          <ac:spMkLst>
            <pc:docMk/>
            <pc:sldMk cId="2298825598" sldId="356"/>
            <ac:spMk id="15" creationId="{398C5FC5-2EF3-67ED-5DA9-A12C3DE85CD3}"/>
          </ac:spMkLst>
        </pc:spChg>
        <pc:spChg chg="add mod">
          <ac:chgData name="Long Tran" userId="e540d250-70c7-4be3-b4a2-b5ecbc3dd049" providerId="ADAL" clId="{E421698D-78CA-D149-B240-54CFFBFA28B8}" dt="2023-08-10T06:11:11.310" v="658" actId="571"/>
          <ac:spMkLst>
            <pc:docMk/>
            <pc:sldMk cId="2298825598" sldId="356"/>
            <ac:spMk id="18" creationId="{D44B5649-19E6-B273-3AED-ACCCDBDC5497}"/>
          </ac:spMkLst>
        </pc:spChg>
        <pc:spChg chg="add mod">
          <ac:chgData name="Long Tran" userId="e540d250-70c7-4be3-b4a2-b5ecbc3dd049" providerId="ADAL" clId="{E421698D-78CA-D149-B240-54CFFBFA28B8}" dt="2023-08-10T06:11:11.310" v="658" actId="571"/>
          <ac:spMkLst>
            <pc:docMk/>
            <pc:sldMk cId="2298825598" sldId="356"/>
            <ac:spMk id="19" creationId="{FA138A53-9B84-D681-C7D4-90E6C33DC685}"/>
          </ac:spMkLst>
        </pc:spChg>
        <pc:spChg chg="add mod">
          <ac:chgData name="Long Tran" userId="e540d250-70c7-4be3-b4a2-b5ecbc3dd049" providerId="ADAL" clId="{E421698D-78CA-D149-B240-54CFFBFA28B8}" dt="2023-08-10T06:11:12.929" v="660" actId="20577"/>
          <ac:spMkLst>
            <pc:docMk/>
            <pc:sldMk cId="2298825598" sldId="356"/>
            <ac:spMk id="22" creationId="{AF4A9E05-B266-953F-AD8E-A823928D7B72}"/>
          </ac:spMkLst>
        </pc:spChg>
        <pc:spChg chg="add mod">
          <ac:chgData name="Long Tran" userId="e540d250-70c7-4be3-b4a2-b5ecbc3dd049" providerId="ADAL" clId="{E421698D-78CA-D149-B240-54CFFBFA28B8}" dt="2023-08-10T06:42:42.698" v="710" actId="164"/>
          <ac:spMkLst>
            <pc:docMk/>
            <pc:sldMk cId="2298825598" sldId="356"/>
            <ac:spMk id="23" creationId="{7FE9C3A5-43F7-E762-7855-C61E17DE873E}"/>
          </ac:spMkLst>
        </pc:spChg>
        <pc:grpChg chg="add mod">
          <ac:chgData name="Long Tran" userId="e540d250-70c7-4be3-b4a2-b5ecbc3dd049" providerId="ADAL" clId="{E421698D-78CA-D149-B240-54CFFBFA28B8}" dt="2023-08-10T06:42:42.698" v="710" actId="164"/>
          <ac:grpSpMkLst>
            <pc:docMk/>
            <pc:sldMk cId="2298825598" sldId="356"/>
            <ac:grpSpMk id="4" creationId="{A82574C6-7276-A769-2A23-1257FF8C8429}"/>
          </ac:grpSpMkLst>
        </pc:grpChg>
        <pc:grpChg chg="mod">
          <ac:chgData name="Long Tran" userId="e540d250-70c7-4be3-b4a2-b5ecbc3dd049" providerId="ADAL" clId="{E421698D-78CA-D149-B240-54CFFBFA28B8}" dt="2023-08-10T06:11:11.310" v="658" actId="571"/>
          <ac:grpSpMkLst>
            <pc:docMk/>
            <pc:sldMk cId="2298825598" sldId="356"/>
            <ac:grpSpMk id="5" creationId="{5F54CD7E-1D4C-E5CF-9101-BBA31600D239}"/>
          </ac:grpSpMkLst>
        </pc:grpChg>
        <pc:grpChg chg="mod">
          <ac:chgData name="Long Tran" userId="e540d250-70c7-4be3-b4a2-b5ecbc3dd049" providerId="ADAL" clId="{E421698D-78CA-D149-B240-54CFFBFA28B8}" dt="2023-08-10T06:11:11.310" v="658" actId="571"/>
          <ac:grpSpMkLst>
            <pc:docMk/>
            <pc:sldMk cId="2298825598" sldId="356"/>
            <ac:grpSpMk id="10" creationId="{9EA98321-06DE-F03F-F0F4-E6B476C49A11}"/>
          </ac:grpSpMkLst>
        </pc:grpChg>
        <pc:grpChg chg="add mod">
          <ac:chgData name="Long Tran" userId="e540d250-70c7-4be3-b4a2-b5ecbc3dd049" providerId="ADAL" clId="{E421698D-78CA-D149-B240-54CFFBFA28B8}" dt="2023-08-10T06:42:44.340" v="714" actId="1035"/>
          <ac:grpSpMkLst>
            <pc:docMk/>
            <pc:sldMk cId="2298825598" sldId="356"/>
            <ac:grpSpMk id="26" creationId="{8E619782-017D-5958-2FF0-AB89D08A5B3B}"/>
          </ac:grpSpMkLst>
        </pc:grpChg>
        <pc:cxnChg chg="mod">
          <ac:chgData name="Long Tran" userId="e540d250-70c7-4be3-b4a2-b5ecbc3dd049" providerId="ADAL" clId="{E421698D-78CA-D149-B240-54CFFBFA28B8}" dt="2023-08-10T06:11:11.310" v="658" actId="571"/>
          <ac:cxnSpMkLst>
            <pc:docMk/>
            <pc:sldMk cId="2298825598" sldId="356"/>
            <ac:cxnSpMk id="6" creationId="{18059AF1-9BDC-24E1-FAC5-375CA272140A}"/>
          </ac:cxnSpMkLst>
        </pc:cxnChg>
        <pc:cxnChg chg="mod">
          <ac:chgData name="Long Tran" userId="e540d250-70c7-4be3-b4a2-b5ecbc3dd049" providerId="ADAL" clId="{E421698D-78CA-D149-B240-54CFFBFA28B8}" dt="2023-08-10T06:11:11.310" v="658" actId="571"/>
          <ac:cxnSpMkLst>
            <pc:docMk/>
            <pc:sldMk cId="2298825598" sldId="356"/>
            <ac:cxnSpMk id="12" creationId="{7F3EBE8E-B865-CE28-56AC-9D166939E62B}"/>
          </ac:cxnSpMkLst>
        </pc:cxnChg>
        <pc:cxnChg chg="mod">
          <ac:chgData name="Long Tran" userId="e540d250-70c7-4be3-b4a2-b5ecbc3dd049" providerId="ADAL" clId="{E421698D-78CA-D149-B240-54CFFBFA28B8}" dt="2023-08-10T06:11:11.310" v="658" actId="571"/>
          <ac:cxnSpMkLst>
            <pc:docMk/>
            <pc:sldMk cId="2298825598" sldId="356"/>
            <ac:cxnSpMk id="13" creationId="{55B8305F-1806-2DE1-0F77-00F415A252C1}"/>
          </ac:cxnSpMkLst>
        </pc:cxnChg>
        <pc:cxnChg chg="add mod">
          <ac:chgData name="Long Tran" userId="e540d250-70c7-4be3-b4a2-b5ecbc3dd049" providerId="ADAL" clId="{E421698D-78CA-D149-B240-54CFFBFA28B8}" dt="2023-08-10T06:42:42.698" v="710" actId="164"/>
          <ac:cxnSpMkLst>
            <pc:docMk/>
            <pc:sldMk cId="2298825598" sldId="356"/>
            <ac:cxnSpMk id="24" creationId="{F6753883-9B66-9CCF-5A02-CB22304465DD}"/>
          </ac:cxnSpMkLst>
        </pc:cxnChg>
        <pc:cxnChg chg="add mod">
          <ac:chgData name="Long Tran" userId="e540d250-70c7-4be3-b4a2-b5ecbc3dd049" providerId="ADAL" clId="{E421698D-78CA-D149-B240-54CFFBFA28B8}" dt="2023-08-10T06:42:42.698" v="710" actId="164"/>
          <ac:cxnSpMkLst>
            <pc:docMk/>
            <pc:sldMk cId="2298825598" sldId="356"/>
            <ac:cxnSpMk id="25" creationId="{AC1A9FC6-734A-0DE0-3F22-537AF4E6060E}"/>
          </ac:cxnSpMkLst>
        </pc:cxnChg>
      </pc:sldChg>
      <pc:sldChg chg="addSp modSp mod">
        <pc:chgData name="Long Tran" userId="e540d250-70c7-4be3-b4a2-b5ecbc3dd049" providerId="ADAL" clId="{E421698D-78CA-D149-B240-54CFFBFA28B8}" dt="2023-08-10T08:36:05.520" v="1396" actId="1076"/>
        <pc:sldMkLst>
          <pc:docMk/>
          <pc:sldMk cId="1649817316" sldId="357"/>
        </pc:sldMkLst>
        <pc:spChg chg="mod">
          <ac:chgData name="Long Tran" userId="e540d250-70c7-4be3-b4a2-b5ecbc3dd049" providerId="ADAL" clId="{E421698D-78CA-D149-B240-54CFFBFA28B8}" dt="2023-08-10T06:43:04.605" v="766" actId="20577"/>
          <ac:spMkLst>
            <pc:docMk/>
            <pc:sldMk cId="1649817316" sldId="357"/>
            <ac:spMk id="3" creationId="{12AEDB4A-6D0C-A879-55DB-BAE93E370C57}"/>
          </ac:spMkLst>
        </pc:spChg>
        <pc:picChg chg="add mod">
          <ac:chgData name="Long Tran" userId="e540d250-70c7-4be3-b4a2-b5ecbc3dd049" providerId="ADAL" clId="{E421698D-78CA-D149-B240-54CFFBFA28B8}" dt="2023-08-10T08:36:05.520" v="1396" actId="1076"/>
          <ac:picMkLst>
            <pc:docMk/>
            <pc:sldMk cId="1649817316" sldId="357"/>
            <ac:picMk id="4098" creationId="{E5C38129-154F-25B8-AB43-961F57AA421E}"/>
          </ac:picMkLst>
        </pc:picChg>
      </pc:sldChg>
      <pc:sldChg chg="modSp mod">
        <pc:chgData name="Long Tran" userId="e540d250-70c7-4be3-b4a2-b5ecbc3dd049" providerId="ADAL" clId="{E421698D-78CA-D149-B240-54CFFBFA28B8}" dt="2023-08-10T06:43:33.631" v="814" actId="20577"/>
        <pc:sldMkLst>
          <pc:docMk/>
          <pc:sldMk cId="731662392" sldId="358"/>
        </pc:sldMkLst>
        <pc:spChg chg="mod">
          <ac:chgData name="Long Tran" userId="e540d250-70c7-4be3-b4a2-b5ecbc3dd049" providerId="ADAL" clId="{E421698D-78CA-D149-B240-54CFFBFA28B8}" dt="2023-08-10T06:43:33.631" v="814" actId="20577"/>
          <ac:spMkLst>
            <pc:docMk/>
            <pc:sldMk cId="731662392" sldId="358"/>
            <ac:spMk id="3" creationId="{12AEDB4A-6D0C-A879-55DB-BAE93E370C57}"/>
          </ac:spMkLst>
        </pc:spChg>
      </pc:sldChg>
      <pc:sldChg chg="addSp modSp mod">
        <pc:chgData name="Long Tran" userId="e540d250-70c7-4be3-b4a2-b5ecbc3dd049" providerId="ADAL" clId="{E421698D-78CA-D149-B240-54CFFBFA28B8}" dt="2023-08-10T06:44:04.589" v="816" actId="1076"/>
        <pc:sldMkLst>
          <pc:docMk/>
          <pc:sldMk cId="1309624797" sldId="360"/>
        </pc:sldMkLst>
        <pc:spChg chg="mod">
          <ac:chgData name="Long Tran" userId="e540d250-70c7-4be3-b4a2-b5ecbc3dd049" providerId="ADAL" clId="{E421698D-78CA-D149-B240-54CFFBFA28B8}" dt="2023-08-10T06:44:00.879" v="815"/>
          <ac:spMkLst>
            <pc:docMk/>
            <pc:sldMk cId="1309624797" sldId="360"/>
            <ac:spMk id="6" creationId="{1AD72A4B-3ECE-F7BD-3AB9-9B128D956759}"/>
          </ac:spMkLst>
        </pc:spChg>
        <pc:spChg chg="mod">
          <ac:chgData name="Long Tran" userId="e540d250-70c7-4be3-b4a2-b5ecbc3dd049" providerId="ADAL" clId="{E421698D-78CA-D149-B240-54CFFBFA28B8}" dt="2023-08-10T06:44:00.879" v="815"/>
          <ac:spMkLst>
            <pc:docMk/>
            <pc:sldMk cId="1309624797" sldId="360"/>
            <ac:spMk id="7" creationId="{38C6377F-AD34-B96F-7C03-522E47D57250}"/>
          </ac:spMkLst>
        </pc:spChg>
        <pc:spChg chg="mod">
          <ac:chgData name="Long Tran" userId="e540d250-70c7-4be3-b4a2-b5ecbc3dd049" providerId="ADAL" clId="{E421698D-78CA-D149-B240-54CFFBFA28B8}" dt="2023-08-10T06:44:00.879" v="815"/>
          <ac:spMkLst>
            <pc:docMk/>
            <pc:sldMk cId="1309624797" sldId="360"/>
            <ac:spMk id="8" creationId="{2A67F7F7-0540-1174-0D06-5011C284E571}"/>
          </ac:spMkLst>
        </pc:spChg>
        <pc:spChg chg="mod">
          <ac:chgData name="Long Tran" userId="e540d250-70c7-4be3-b4a2-b5ecbc3dd049" providerId="ADAL" clId="{E421698D-78CA-D149-B240-54CFFBFA28B8}" dt="2023-08-10T06:44:00.879" v="815"/>
          <ac:spMkLst>
            <pc:docMk/>
            <pc:sldMk cId="1309624797" sldId="360"/>
            <ac:spMk id="10" creationId="{5BBC419A-E59D-3D89-7F34-BA78ABBEFB56}"/>
          </ac:spMkLst>
        </pc:spChg>
        <pc:spChg chg="mod">
          <ac:chgData name="Long Tran" userId="e540d250-70c7-4be3-b4a2-b5ecbc3dd049" providerId="ADAL" clId="{E421698D-78CA-D149-B240-54CFFBFA28B8}" dt="2023-08-10T06:44:00.879" v="815"/>
          <ac:spMkLst>
            <pc:docMk/>
            <pc:sldMk cId="1309624797" sldId="360"/>
            <ac:spMk id="11" creationId="{EF6FA480-D662-4E24-42F7-A13B9E68AB49}"/>
          </ac:spMkLst>
        </pc:spChg>
        <pc:spChg chg="mod">
          <ac:chgData name="Long Tran" userId="e540d250-70c7-4be3-b4a2-b5ecbc3dd049" providerId="ADAL" clId="{E421698D-78CA-D149-B240-54CFFBFA28B8}" dt="2023-08-10T06:44:00.879" v="815"/>
          <ac:spMkLst>
            <pc:docMk/>
            <pc:sldMk cId="1309624797" sldId="360"/>
            <ac:spMk id="12" creationId="{357A108E-B926-CB80-2163-601D5B559327}"/>
          </ac:spMkLst>
        </pc:spChg>
        <pc:grpChg chg="add mod">
          <ac:chgData name="Long Tran" userId="e540d250-70c7-4be3-b4a2-b5ecbc3dd049" providerId="ADAL" clId="{E421698D-78CA-D149-B240-54CFFBFA28B8}" dt="2023-08-10T06:44:04.589" v="816" actId="1076"/>
          <ac:grpSpMkLst>
            <pc:docMk/>
            <pc:sldMk cId="1309624797" sldId="360"/>
            <ac:grpSpMk id="4" creationId="{EA2DD789-8ABE-5E20-D11A-80C7974EDD48}"/>
          </ac:grpSpMkLst>
        </pc:grpChg>
        <pc:grpChg chg="mod">
          <ac:chgData name="Long Tran" userId="e540d250-70c7-4be3-b4a2-b5ecbc3dd049" providerId="ADAL" clId="{E421698D-78CA-D149-B240-54CFFBFA28B8}" dt="2023-08-10T06:44:00.879" v="815"/>
          <ac:grpSpMkLst>
            <pc:docMk/>
            <pc:sldMk cId="1309624797" sldId="360"/>
            <ac:grpSpMk id="5" creationId="{EFA4888C-4498-1324-302A-811FB8860EC7}"/>
          </ac:grpSpMkLst>
        </pc:grpChg>
        <pc:grpChg chg="mod">
          <ac:chgData name="Long Tran" userId="e540d250-70c7-4be3-b4a2-b5ecbc3dd049" providerId="ADAL" clId="{E421698D-78CA-D149-B240-54CFFBFA28B8}" dt="2023-08-10T06:44:00.879" v="815"/>
          <ac:grpSpMkLst>
            <pc:docMk/>
            <pc:sldMk cId="1309624797" sldId="360"/>
            <ac:grpSpMk id="9" creationId="{2A33A245-0CD3-A0DD-72BC-D4F8E2AA6551}"/>
          </ac:grpSpMkLst>
        </pc:grpChg>
      </pc:sldChg>
      <pc:sldChg chg="addSp modSp">
        <pc:chgData name="Long Tran" userId="e540d250-70c7-4be3-b4a2-b5ecbc3dd049" providerId="ADAL" clId="{E421698D-78CA-D149-B240-54CFFBFA28B8}" dt="2023-08-10T06:44:56.754" v="817"/>
        <pc:sldMkLst>
          <pc:docMk/>
          <pc:sldMk cId="1899166745" sldId="362"/>
        </pc:sldMkLst>
        <pc:spChg chg="mod">
          <ac:chgData name="Long Tran" userId="e540d250-70c7-4be3-b4a2-b5ecbc3dd049" providerId="ADAL" clId="{E421698D-78CA-D149-B240-54CFFBFA28B8}" dt="2023-08-10T06:44:56.754" v="817"/>
          <ac:spMkLst>
            <pc:docMk/>
            <pc:sldMk cId="1899166745" sldId="362"/>
            <ac:spMk id="7" creationId="{C4702966-ECE6-1124-5687-61E506BCAB59}"/>
          </ac:spMkLst>
        </pc:spChg>
        <pc:spChg chg="mod">
          <ac:chgData name="Long Tran" userId="e540d250-70c7-4be3-b4a2-b5ecbc3dd049" providerId="ADAL" clId="{E421698D-78CA-D149-B240-54CFFBFA28B8}" dt="2023-08-10T06:44:56.754" v="817"/>
          <ac:spMkLst>
            <pc:docMk/>
            <pc:sldMk cId="1899166745" sldId="362"/>
            <ac:spMk id="8" creationId="{160C01A1-8B9A-A4C8-815E-BA3AA998292F}"/>
          </ac:spMkLst>
        </pc:spChg>
        <pc:spChg chg="mod">
          <ac:chgData name="Long Tran" userId="e540d250-70c7-4be3-b4a2-b5ecbc3dd049" providerId="ADAL" clId="{E421698D-78CA-D149-B240-54CFFBFA28B8}" dt="2023-08-10T06:44:56.754" v="817"/>
          <ac:spMkLst>
            <pc:docMk/>
            <pc:sldMk cId="1899166745" sldId="362"/>
            <ac:spMk id="9" creationId="{E2C858A1-D3A2-3065-F853-7BA509FD7E02}"/>
          </ac:spMkLst>
        </pc:spChg>
        <pc:spChg chg="mod">
          <ac:chgData name="Long Tran" userId="e540d250-70c7-4be3-b4a2-b5ecbc3dd049" providerId="ADAL" clId="{E421698D-78CA-D149-B240-54CFFBFA28B8}" dt="2023-08-10T06:44:56.754" v="817"/>
          <ac:spMkLst>
            <pc:docMk/>
            <pc:sldMk cId="1899166745" sldId="362"/>
            <ac:spMk id="11" creationId="{61D532F5-A1CE-80B0-8976-E2FFA0913CB0}"/>
          </ac:spMkLst>
        </pc:spChg>
        <pc:spChg chg="mod">
          <ac:chgData name="Long Tran" userId="e540d250-70c7-4be3-b4a2-b5ecbc3dd049" providerId="ADAL" clId="{E421698D-78CA-D149-B240-54CFFBFA28B8}" dt="2023-08-10T06:44:56.754" v="817"/>
          <ac:spMkLst>
            <pc:docMk/>
            <pc:sldMk cId="1899166745" sldId="362"/>
            <ac:spMk id="14" creationId="{501717B2-98F4-030D-91B6-5B722490F0C8}"/>
          </ac:spMkLst>
        </pc:spChg>
        <pc:spChg chg="mod">
          <ac:chgData name="Long Tran" userId="e540d250-70c7-4be3-b4a2-b5ecbc3dd049" providerId="ADAL" clId="{E421698D-78CA-D149-B240-54CFFBFA28B8}" dt="2023-08-10T06:44:56.754" v="817"/>
          <ac:spMkLst>
            <pc:docMk/>
            <pc:sldMk cId="1899166745" sldId="362"/>
            <ac:spMk id="15" creationId="{6EE6D843-3C13-A324-87E4-23C0AD53631A}"/>
          </ac:spMkLst>
        </pc:spChg>
        <pc:grpChg chg="add mod">
          <ac:chgData name="Long Tran" userId="e540d250-70c7-4be3-b4a2-b5ecbc3dd049" providerId="ADAL" clId="{E421698D-78CA-D149-B240-54CFFBFA28B8}" dt="2023-08-10T06:44:56.754" v="817"/>
          <ac:grpSpMkLst>
            <pc:docMk/>
            <pc:sldMk cId="1899166745" sldId="362"/>
            <ac:grpSpMk id="4" creationId="{BA0C6325-E7CE-E7E4-F668-BB5C04814727}"/>
          </ac:grpSpMkLst>
        </pc:grpChg>
        <pc:grpChg chg="mod">
          <ac:chgData name="Long Tran" userId="e540d250-70c7-4be3-b4a2-b5ecbc3dd049" providerId="ADAL" clId="{E421698D-78CA-D149-B240-54CFFBFA28B8}" dt="2023-08-10T06:44:56.754" v="817"/>
          <ac:grpSpMkLst>
            <pc:docMk/>
            <pc:sldMk cId="1899166745" sldId="362"/>
            <ac:grpSpMk id="5" creationId="{526F1A2A-7619-E7FC-2959-9104DD556CAB}"/>
          </ac:grpSpMkLst>
        </pc:grpChg>
        <pc:grpChg chg="mod">
          <ac:chgData name="Long Tran" userId="e540d250-70c7-4be3-b4a2-b5ecbc3dd049" providerId="ADAL" clId="{E421698D-78CA-D149-B240-54CFFBFA28B8}" dt="2023-08-10T06:44:56.754" v="817"/>
          <ac:grpSpMkLst>
            <pc:docMk/>
            <pc:sldMk cId="1899166745" sldId="362"/>
            <ac:grpSpMk id="10" creationId="{5E15537F-E773-DF8D-F79D-4D3AFD979998}"/>
          </ac:grpSpMkLst>
        </pc:grpChg>
        <pc:cxnChg chg="mod">
          <ac:chgData name="Long Tran" userId="e540d250-70c7-4be3-b4a2-b5ecbc3dd049" providerId="ADAL" clId="{E421698D-78CA-D149-B240-54CFFBFA28B8}" dt="2023-08-10T06:44:56.754" v="817"/>
          <ac:cxnSpMkLst>
            <pc:docMk/>
            <pc:sldMk cId="1899166745" sldId="362"/>
            <ac:cxnSpMk id="6" creationId="{F2847084-8647-6782-B980-2D05BFF70E10}"/>
          </ac:cxnSpMkLst>
        </pc:cxnChg>
        <pc:cxnChg chg="mod">
          <ac:chgData name="Long Tran" userId="e540d250-70c7-4be3-b4a2-b5ecbc3dd049" providerId="ADAL" clId="{E421698D-78CA-D149-B240-54CFFBFA28B8}" dt="2023-08-10T06:44:56.754" v="817"/>
          <ac:cxnSpMkLst>
            <pc:docMk/>
            <pc:sldMk cId="1899166745" sldId="362"/>
            <ac:cxnSpMk id="12" creationId="{00BB128D-180F-6E68-5A7D-07A5476EEFCF}"/>
          </ac:cxnSpMkLst>
        </pc:cxnChg>
        <pc:cxnChg chg="mod">
          <ac:chgData name="Long Tran" userId="e540d250-70c7-4be3-b4a2-b5ecbc3dd049" providerId="ADAL" clId="{E421698D-78CA-D149-B240-54CFFBFA28B8}" dt="2023-08-10T06:44:56.754" v="817"/>
          <ac:cxnSpMkLst>
            <pc:docMk/>
            <pc:sldMk cId="1899166745" sldId="362"/>
            <ac:cxnSpMk id="13" creationId="{9BB2EF6A-3422-7C99-E322-E90CFA02920C}"/>
          </ac:cxnSpMkLst>
        </pc:cxnChg>
      </pc:sldChg>
      <pc:sldChg chg="addSp modSp mod">
        <pc:chgData name="Long Tran" userId="e540d250-70c7-4be3-b4a2-b5ecbc3dd049" providerId="ADAL" clId="{E421698D-78CA-D149-B240-54CFFBFA28B8}" dt="2023-08-10T08:39:05.062" v="1406" actId="1035"/>
        <pc:sldMkLst>
          <pc:docMk/>
          <pc:sldMk cId="1686852812" sldId="363"/>
        </pc:sldMkLst>
        <pc:spChg chg="mod">
          <ac:chgData name="Long Tran" userId="e540d250-70c7-4be3-b4a2-b5ecbc3dd049" providerId="ADAL" clId="{E421698D-78CA-D149-B240-54CFFBFA28B8}" dt="2023-08-10T08:39:01.174" v="1403" actId="14100"/>
          <ac:spMkLst>
            <pc:docMk/>
            <pc:sldMk cId="1686852812" sldId="363"/>
            <ac:spMk id="3" creationId="{D23A848B-98D2-DFF0-ED9C-4A4FA178DCB9}"/>
          </ac:spMkLst>
        </pc:spChg>
        <pc:picChg chg="add mod">
          <ac:chgData name="Long Tran" userId="e540d250-70c7-4be3-b4a2-b5ecbc3dd049" providerId="ADAL" clId="{E421698D-78CA-D149-B240-54CFFBFA28B8}" dt="2023-08-10T08:39:05.062" v="1406" actId="1035"/>
          <ac:picMkLst>
            <pc:docMk/>
            <pc:sldMk cId="1686852812" sldId="363"/>
            <ac:picMk id="5122" creationId="{E448518E-FE18-4748-B572-5C414102939A}"/>
          </ac:picMkLst>
        </pc:picChg>
      </pc:sldChg>
      <pc:sldChg chg="addSp delSp modSp mod">
        <pc:chgData name="Long Tran" userId="e540d250-70c7-4be3-b4a2-b5ecbc3dd049" providerId="ADAL" clId="{E421698D-78CA-D149-B240-54CFFBFA28B8}" dt="2023-08-10T06:50:04.548" v="930" actId="164"/>
        <pc:sldMkLst>
          <pc:docMk/>
          <pc:sldMk cId="3766523982" sldId="364"/>
        </pc:sldMkLst>
        <pc:spChg chg="mod">
          <ac:chgData name="Long Tran" userId="e540d250-70c7-4be3-b4a2-b5ecbc3dd049" providerId="ADAL" clId="{E421698D-78CA-D149-B240-54CFFBFA28B8}" dt="2023-08-10T06:46:30.108" v="852" actId="1037"/>
          <ac:spMkLst>
            <pc:docMk/>
            <pc:sldMk cId="3766523982" sldId="364"/>
            <ac:spMk id="3" creationId="{382F267C-EF7B-357D-4DED-9C8CBD297CF3}"/>
          </ac:spMkLst>
        </pc:spChg>
        <pc:spChg chg="mod">
          <ac:chgData name="Long Tran" userId="e540d250-70c7-4be3-b4a2-b5ecbc3dd049" providerId="ADAL" clId="{E421698D-78CA-D149-B240-54CFFBFA28B8}" dt="2023-08-10T06:49:03.071" v="921" actId="571"/>
          <ac:spMkLst>
            <pc:docMk/>
            <pc:sldMk cId="3766523982" sldId="364"/>
            <ac:spMk id="7" creationId="{29F5D33E-355A-68C4-8F63-DAB8E5FDD4E7}"/>
          </ac:spMkLst>
        </pc:spChg>
        <pc:spChg chg="mod">
          <ac:chgData name="Long Tran" userId="e540d250-70c7-4be3-b4a2-b5ecbc3dd049" providerId="ADAL" clId="{E421698D-78CA-D149-B240-54CFFBFA28B8}" dt="2023-08-10T06:49:44.080" v="926" actId="1076"/>
          <ac:spMkLst>
            <pc:docMk/>
            <pc:sldMk cId="3766523982" sldId="364"/>
            <ac:spMk id="8" creationId="{DCE72661-E7B0-7449-A3B6-51ECD0CF674D}"/>
          </ac:spMkLst>
        </pc:spChg>
        <pc:spChg chg="mod">
          <ac:chgData name="Long Tran" userId="e540d250-70c7-4be3-b4a2-b5ecbc3dd049" providerId="ADAL" clId="{E421698D-78CA-D149-B240-54CFFBFA28B8}" dt="2023-08-10T06:49:23.899" v="923" actId="1076"/>
          <ac:spMkLst>
            <pc:docMk/>
            <pc:sldMk cId="3766523982" sldId="364"/>
            <ac:spMk id="9" creationId="{9A905777-9B86-359B-3B1C-DF05F16F6338}"/>
          </ac:spMkLst>
        </pc:spChg>
        <pc:spChg chg="mod">
          <ac:chgData name="Long Tran" userId="e540d250-70c7-4be3-b4a2-b5ecbc3dd049" providerId="ADAL" clId="{E421698D-78CA-D149-B240-54CFFBFA28B8}" dt="2023-08-10T06:49:52.355" v="929" actId="20577"/>
          <ac:spMkLst>
            <pc:docMk/>
            <pc:sldMk cId="3766523982" sldId="364"/>
            <ac:spMk id="11" creationId="{767820CB-CD27-8E6D-DAD9-7CDA559BBDA3}"/>
          </ac:spMkLst>
        </pc:spChg>
        <pc:spChg chg="del mod">
          <ac:chgData name="Long Tran" userId="e540d250-70c7-4be3-b4a2-b5ecbc3dd049" providerId="ADAL" clId="{E421698D-78CA-D149-B240-54CFFBFA28B8}" dt="2023-08-10T06:48:35.755" v="915" actId="478"/>
          <ac:spMkLst>
            <pc:docMk/>
            <pc:sldMk cId="3766523982" sldId="364"/>
            <ac:spMk id="14" creationId="{5EFFCDF5-26A8-184F-B62A-1B79ABD934CC}"/>
          </ac:spMkLst>
        </pc:spChg>
        <pc:spChg chg="del mod">
          <ac:chgData name="Long Tran" userId="e540d250-70c7-4be3-b4a2-b5ecbc3dd049" providerId="ADAL" clId="{E421698D-78CA-D149-B240-54CFFBFA28B8}" dt="2023-08-10T06:48:37.739" v="916" actId="478"/>
          <ac:spMkLst>
            <pc:docMk/>
            <pc:sldMk cId="3766523982" sldId="364"/>
            <ac:spMk id="15" creationId="{7A8510E4-3816-2B66-63F5-0637DD2A8488}"/>
          </ac:spMkLst>
        </pc:spChg>
        <pc:spChg chg="add mod">
          <ac:chgData name="Long Tran" userId="e540d250-70c7-4be3-b4a2-b5ecbc3dd049" providerId="ADAL" clId="{E421698D-78CA-D149-B240-54CFFBFA28B8}" dt="2023-08-10T06:50:04.548" v="930" actId="164"/>
          <ac:spMkLst>
            <pc:docMk/>
            <pc:sldMk cId="3766523982" sldId="364"/>
            <ac:spMk id="16" creationId="{9F4726D5-0714-B62A-7EBE-BC6F796815E3}"/>
          </ac:spMkLst>
        </pc:spChg>
        <pc:spChg chg="add mod">
          <ac:chgData name="Long Tran" userId="e540d250-70c7-4be3-b4a2-b5ecbc3dd049" providerId="ADAL" clId="{E421698D-78CA-D149-B240-54CFFBFA28B8}" dt="2023-08-10T06:49:29.842" v="924" actId="1076"/>
          <ac:spMkLst>
            <pc:docMk/>
            <pc:sldMk cId="3766523982" sldId="364"/>
            <ac:spMk id="17" creationId="{3EEB10D4-DB5F-FBA0-0F7E-BAC749682DD0}"/>
          </ac:spMkLst>
        </pc:spChg>
        <pc:grpChg chg="add mod">
          <ac:chgData name="Long Tran" userId="e540d250-70c7-4be3-b4a2-b5ecbc3dd049" providerId="ADAL" clId="{E421698D-78CA-D149-B240-54CFFBFA28B8}" dt="2023-08-10T06:50:04.548" v="930" actId="164"/>
          <ac:grpSpMkLst>
            <pc:docMk/>
            <pc:sldMk cId="3766523982" sldId="364"/>
            <ac:grpSpMk id="4" creationId="{45F725BE-4EA8-357E-64AD-30C28763DE87}"/>
          </ac:grpSpMkLst>
        </pc:grpChg>
        <pc:grpChg chg="mod">
          <ac:chgData name="Long Tran" userId="e540d250-70c7-4be3-b4a2-b5ecbc3dd049" providerId="ADAL" clId="{E421698D-78CA-D149-B240-54CFFBFA28B8}" dt="2023-08-10T06:49:03.071" v="921" actId="571"/>
          <ac:grpSpMkLst>
            <pc:docMk/>
            <pc:sldMk cId="3766523982" sldId="364"/>
            <ac:grpSpMk id="5" creationId="{08178A3C-CBAA-CE75-AE59-1E690C7C1D04}"/>
          </ac:grpSpMkLst>
        </pc:grpChg>
        <pc:grpChg chg="mod">
          <ac:chgData name="Long Tran" userId="e540d250-70c7-4be3-b4a2-b5ecbc3dd049" providerId="ADAL" clId="{E421698D-78CA-D149-B240-54CFFBFA28B8}" dt="2023-08-10T06:49:03.071" v="921" actId="571"/>
          <ac:grpSpMkLst>
            <pc:docMk/>
            <pc:sldMk cId="3766523982" sldId="364"/>
            <ac:grpSpMk id="10" creationId="{2A2BB845-A711-D715-47D0-44BBC827059C}"/>
          </ac:grpSpMkLst>
        </pc:grpChg>
        <pc:grpChg chg="add mod">
          <ac:chgData name="Long Tran" userId="e540d250-70c7-4be3-b4a2-b5ecbc3dd049" providerId="ADAL" clId="{E421698D-78CA-D149-B240-54CFFBFA28B8}" dt="2023-08-10T06:50:04.548" v="930" actId="164"/>
          <ac:grpSpMkLst>
            <pc:docMk/>
            <pc:sldMk cId="3766523982" sldId="364"/>
            <ac:grpSpMk id="18" creationId="{287D3D32-89C7-3170-7088-21F1C1F37C64}"/>
          </ac:grpSpMkLst>
        </pc:grpChg>
        <pc:cxnChg chg="del mod">
          <ac:chgData name="Long Tran" userId="e540d250-70c7-4be3-b4a2-b5ecbc3dd049" providerId="ADAL" clId="{E421698D-78CA-D149-B240-54CFFBFA28B8}" dt="2023-08-10T06:48:32.352" v="914" actId="478"/>
          <ac:cxnSpMkLst>
            <pc:docMk/>
            <pc:sldMk cId="3766523982" sldId="364"/>
            <ac:cxnSpMk id="6" creationId="{2A5BE3F2-BA4C-74C5-4A6F-4E95B90E04CD}"/>
          </ac:cxnSpMkLst>
        </pc:cxnChg>
        <pc:cxnChg chg="mod">
          <ac:chgData name="Long Tran" userId="e540d250-70c7-4be3-b4a2-b5ecbc3dd049" providerId="ADAL" clId="{E421698D-78CA-D149-B240-54CFFBFA28B8}" dt="2023-08-10T06:49:03.071" v="921" actId="571"/>
          <ac:cxnSpMkLst>
            <pc:docMk/>
            <pc:sldMk cId="3766523982" sldId="364"/>
            <ac:cxnSpMk id="12" creationId="{4D684DEE-A4EF-D34D-1C44-2584F5DEFB20}"/>
          </ac:cxnSpMkLst>
        </pc:cxnChg>
        <pc:cxnChg chg="mod">
          <ac:chgData name="Long Tran" userId="e540d250-70c7-4be3-b4a2-b5ecbc3dd049" providerId="ADAL" clId="{E421698D-78CA-D149-B240-54CFFBFA28B8}" dt="2023-08-10T06:49:03.071" v="921" actId="571"/>
          <ac:cxnSpMkLst>
            <pc:docMk/>
            <pc:sldMk cId="3766523982" sldId="364"/>
            <ac:cxnSpMk id="13" creationId="{F456E6FD-E095-B711-B699-65D8E616E061}"/>
          </ac:cxnSpMkLst>
        </pc:cxnChg>
      </pc:sldChg>
      <pc:sldChg chg="addSp modSp">
        <pc:chgData name="Long Tran" userId="e540d250-70c7-4be3-b4a2-b5ecbc3dd049" providerId="ADAL" clId="{E421698D-78CA-D149-B240-54CFFBFA28B8}" dt="2023-08-10T09:22:56.527" v="1407" actId="164"/>
        <pc:sldMkLst>
          <pc:docMk/>
          <pc:sldMk cId="3300518690" sldId="365"/>
        </pc:sldMkLst>
        <pc:spChg chg="mod">
          <ac:chgData name="Long Tran" userId="e540d250-70c7-4be3-b4a2-b5ecbc3dd049" providerId="ADAL" clId="{E421698D-78CA-D149-B240-54CFFBFA28B8}" dt="2023-08-10T09:22:56.527" v="1407" actId="164"/>
          <ac:spMkLst>
            <pc:docMk/>
            <pc:sldMk cId="3300518690" sldId="365"/>
            <ac:spMk id="4" creationId="{C0FAF268-69EF-338B-CB77-2A3EF71C650F}"/>
          </ac:spMkLst>
        </pc:spChg>
        <pc:spChg chg="mod">
          <ac:chgData name="Long Tran" userId="e540d250-70c7-4be3-b4a2-b5ecbc3dd049" providerId="ADAL" clId="{E421698D-78CA-D149-B240-54CFFBFA28B8}" dt="2023-08-10T09:22:56.527" v="1407" actId="164"/>
          <ac:spMkLst>
            <pc:docMk/>
            <pc:sldMk cId="3300518690" sldId="365"/>
            <ac:spMk id="5" creationId="{84B09205-2ED0-E58A-1DD1-7AD9BDE76D27}"/>
          </ac:spMkLst>
        </pc:spChg>
        <pc:spChg chg="mod">
          <ac:chgData name="Long Tran" userId="e540d250-70c7-4be3-b4a2-b5ecbc3dd049" providerId="ADAL" clId="{E421698D-78CA-D149-B240-54CFFBFA28B8}" dt="2023-08-10T09:22:56.527" v="1407" actId="164"/>
          <ac:spMkLst>
            <pc:docMk/>
            <pc:sldMk cId="3300518690" sldId="365"/>
            <ac:spMk id="6" creationId="{9BC7D689-831C-A250-0294-1664B1CB9286}"/>
          </ac:spMkLst>
        </pc:spChg>
        <pc:spChg chg="mod">
          <ac:chgData name="Long Tran" userId="e540d250-70c7-4be3-b4a2-b5ecbc3dd049" providerId="ADAL" clId="{E421698D-78CA-D149-B240-54CFFBFA28B8}" dt="2023-08-10T09:22:56.527" v="1407" actId="164"/>
          <ac:spMkLst>
            <pc:docMk/>
            <pc:sldMk cId="3300518690" sldId="365"/>
            <ac:spMk id="7" creationId="{680EB968-E567-5782-30DA-71FFE44DAAD3}"/>
          </ac:spMkLst>
        </pc:spChg>
        <pc:spChg chg="mod">
          <ac:chgData name="Long Tran" userId="e540d250-70c7-4be3-b4a2-b5ecbc3dd049" providerId="ADAL" clId="{E421698D-78CA-D149-B240-54CFFBFA28B8}" dt="2023-08-10T09:22:56.527" v="1407" actId="164"/>
          <ac:spMkLst>
            <pc:docMk/>
            <pc:sldMk cId="3300518690" sldId="365"/>
            <ac:spMk id="8" creationId="{AF06A3AE-B79E-841B-09E3-5EE2C2AAD107}"/>
          </ac:spMkLst>
        </pc:spChg>
        <pc:spChg chg="mod">
          <ac:chgData name="Long Tran" userId="e540d250-70c7-4be3-b4a2-b5ecbc3dd049" providerId="ADAL" clId="{E421698D-78CA-D149-B240-54CFFBFA28B8}" dt="2023-08-10T09:22:56.527" v="1407" actId="164"/>
          <ac:spMkLst>
            <pc:docMk/>
            <pc:sldMk cId="3300518690" sldId="365"/>
            <ac:spMk id="10" creationId="{16ADE5A3-DCA0-1575-0D20-2E0E7482BADB}"/>
          </ac:spMkLst>
        </pc:spChg>
        <pc:spChg chg="mod">
          <ac:chgData name="Long Tran" userId="e540d250-70c7-4be3-b4a2-b5ecbc3dd049" providerId="ADAL" clId="{E421698D-78CA-D149-B240-54CFFBFA28B8}" dt="2023-08-10T09:22:56.527" v="1407" actId="164"/>
          <ac:spMkLst>
            <pc:docMk/>
            <pc:sldMk cId="3300518690" sldId="365"/>
            <ac:spMk id="11" creationId="{E46219B3-2E22-4025-7CB9-72340D71B807}"/>
          </ac:spMkLst>
        </pc:spChg>
        <pc:spChg chg="mod">
          <ac:chgData name="Long Tran" userId="e540d250-70c7-4be3-b4a2-b5ecbc3dd049" providerId="ADAL" clId="{E421698D-78CA-D149-B240-54CFFBFA28B8}" dt="2023-08-10T09:22:56.527" v="1407" actId="164"/>
          <ac:spMkLst>
            <pc:docMk/>
            <pc:sldMk cId="3300518690" sldId="365"/>
            <ac:spMk id="12" creationId="{D187F2CD-B340-3B90-3F2D-0E5412D13C43}"/>
          </ac:spMkLst>
        </pc:spChg>
        <pc:spChg chg="mod">
          <ac:chgData name="Long Tran" userId="e540d250-70c7-4be3-b4a2-b5ecbc3dd049" providerId="ADAL" clId="{E421698D-78CA-D149-B240-54CFFBFA28B8}" dt="2023-08-10T09:22:56.527" v="1407" actId="164"/>
          <ac:spMkLst>
            <pc:docMk/>
            <pc:sldMk cId="3300518690" sldId="365"/>
            <ac:spMk id="13" creationId="{95411583-9321-9826-D673-9753EB9ACD1E}"/>
          </ac:spMkLst>
        </pc:spChg>
        <pc:spChg chg="mod">
          <ac:chgData name="Long Tran" userId="e540d250-70c7-4be3-b4a2-b5ecbc3dd049" providerId="ADAL" clId="{E421698D-78CA-D149-B240-54CFFBFA28B8}" dt="2023-08-10T09:22:56.527" v="1407" actId="164"/>
          <ac:spMkLst>
            <pc:docMk/>
            <pc:sldMk cId="3300518690" sldId="365"/>
            <ac:spMk id="14" creationId="{28BDBAE7-7E98-D4F2-87F5-51680618D18C}"/>
          </ac:spMkLst>
        </pc:spChg>
        <pc:spChg chg="mod">
          <ac:chgData name="Long Tran" userId="e540d250-70c7-4be3-b4a2-b5ecbc3dd049" providerId="ADAL" clId="{E421698D-78CA-D149-B240-54CFFBFA28B8}" dt="2023-08-10T09:22:56.527" v="1407" actId="164"/>
          <ac:spMkLst>
            <pc:docMk/>
            <pc:sldMk cId="3300518690" sldId="365"/>
            <ac:spMk id="15" creationId="{CE0E7BBE-B258-1A85-A164-10D8ADCD9CF2}"/>
          </ac:spMkLst>
        </pc:spChg>
        <pc:spChg chg="mod">
          <ac:chgData name="Long Tran" userId="e540d250-70c7-4be3-b4a2-b5ecbc3dd049" providerId="ADAL" clId="{E421698D-78CA-D149-B240-54CFFBFA28B8}" dt="2023-08-10T09:22:56.527" v="1407" actId="164"/>
          <ac:spMkLst>
            <pc:docMk/>
            <pc:sldMk cId="3300518690" sldId="365"/>
            <ac:spMk id="16" creationId="{2F98875C-26CC-AECA-F557-96D048A24830}"/>
          </ac:spMkLst>
        </pc:spChg>
        <pc:spChg chg="mod">
          <ac:chgData name="Long Tran" userId="e540d250-70c7-4be3-b4a2-b5ecbc3dd049" providerId="ADAL" clId="{E421698D-78CA-D149-B240-54CFFBFA28B8}" dt="2023-08-10T09:22:56.527" v="1407" actId="164"/>
          <ac:spMkLst>
            <pc:docMk/>
            <pc:sldMk cId="3300518690" sldId="365"/>
            <ac:spMk id="17" creationId="{C90F13DE-759B-4BC5-F253-020AF8AC2446}"/>
          </ac:spMkLst>
        </pc:spChg>
        <pc:spChg chg="mod">
          <ac:chgData name="Long Tran" userId="e540d250-70c7-4be3-b4a2-b5ecbc3dd049" providerId="ADAL" clId="{E421698D-78CA-D149-B240-54CFFBFA28B8}" dt="2023-08-10T09:22:56.527" v="1407" actId="164"/>
          <ac:spMkLst>
            <pc:docMk/>
            <pc:sldMk cId="3300518690" sldId="365"/>
            <ac:spMk id="18" creationId="{1EA8B59D-76BC-0C1F-189F-A76639DB8ACD}"/>
          </ac:spMkLst>
        </pc:spChg>
        <pc:spChg chg="mod">
          <ac:chgData name="Long Tran" userId="e540d250-70c7-4be3-b4a2-b5ecbc3dd049" providerId="ADAL" clId="{E421698D-78CA-D149-B240-54CFFBFA28B8}" dt="2023-08-10T09:22:56.527" v="1407" actId="164"/>
          <ac:spMkLst>
            <pc:docMk/>
            <pc:sldMk cId="3300518690" sldId="365"/>
            <ac:spMk id="19" creationId="{9D305102-A2CA-8FEC-8B72-3F3FAB509C2C}"/>
          </ac:spMkLst>
        </pc:spChg>
        <pc:spChg chg="mod">
          <ac:chgData name="Long Tran" userId="e540d250-70c7-4be3-b4a2-b5ecbc3dd049" providerId="ADAL" clId="{E421698D-78CA-D149-B240-54CFFBFA28B8}" dt="2023-08-10T09:22:56.527" v="1407" actId="164"/>
          <ac:spMkLst>
            <pc:docMk/>
            <pc:sldMk cId="3300518690" sldId="365"/>
            <ac:spMk id="20" creationId="{358DE473-4AA7-6AF6-D5E3-5B552C4DF08E}"/>
          </ac:spMkLst>
        </pc:spChg>
        <pc:spChg chg="mod">
          <ac:chgData name="Long Tran" userId="e540d250-70c7-4be3-b4a2-b5ecbc3dd049" providerId="ADAL" clId="{E421698D-78CA-D149-B240-54CFFBFA28B8}" dt="2023-08-10T09:22:56.527" v="1407" actId="164"/>
          <ac:spMkLst>
            <pc:docMk/>
            <pc:sldMk cId="3300518690" sldId="365"/>
            <ac:spMk id="21" creationId="{ADC1CAD8-C2E5-76DA-C0AB-F09653654246}"/>
          </ac:spMkLst>
        </pc:spChg>
        <pc:spChg chg="mod">
          <ac:chgData name="Long Tran" userId="e540d250-70c7-4be3-b4a2-b5ecbc3dd049" providerId="ADAL" clId="{E421698D-78CA-D149-B240-54CFFBFA28B8}" dt="2023-08-10T09:22:56.527" v="1407" actId="164"/>
          <ac:spMkLst>
            <pc:docMk/>
            <pc:sldMk cId="3300518690" sldId="365"/>
            <ac:spMk id="22" creationId="{58007950-9933-E0E9-D67F-01E6C5143828}"/>
          </ac:spMkLst>
        </pc:spChg>
        <pc:spChg chg="mod">
          <ac:chgData name="Long Tran" userId="e540d250-70c7-4be3-b4a2-b5ecbc3dd049" providerId="ADAL" clId="{E421698D-78CA-D149-B240-54CFFBFA28B8}" dt="2023-08-10T09:22:56.527" v="1407" actId="164"/>
          <ac:spMkLst>
            <pc:docMk/>
            <pc:sldMk cId="3300518690" sldId="365"/>
            <ac:spMk id="23" creationId="{BCF1FAC0-9D28-9C3A-C7F9-0FCDE0CD159A}"/>
          </ac:spMkLst>
        </pc:spChg>
        <pc:spChg chg="mod">
          <ac:chgData name="Long Tran" userId="e540d250-70c7-4be3-b4a2-b5ecbc3dd049" providerId="ADAL" clId="{E421698D-78CA-D149-B240-54CFFBFA28B8}" dt="2023-08-10T09:22:56.527" v="1407" actId="164"/>
          <ac:spMkLst>
            <pc:docMk/>
            <pc:sldMk cId="3300518690" sldId="365"/>
            <ac:spMk id="24" creationId="{7B4FDE5D-0BEA-8073-79E1-DEAC25FC938B}"/>
          </ac:spMkLst>
        </pc:spChg>
        <pc:spChg chg="mod">
          <ac:chgData name="Long Tran" userId="e540d250-70c7-4be3-b4a2-b5ecbc3dd049" providerId="ADAL" clId="{E421698D-78CA-D149-B240-54CFFBFA28B8}" dt="2023-08-10T09:22:56.527" v="1407" actId="164"/>
          <ac:spMkLst>
            <pc:docMk/>
            <pc:sldMk cId="3300518690" sldId="365"/>
            <ac:spMk id="25" creationId="{ED2F2F6B-D393-35BC-CCF9-DD1EFC636925}"/>
          </ac:spMkLst>
        </pc:spChg>
        <pc:spChg chg="mod">
          <ac:chgData name="Long Tran" userId="e540d250-70c7-4be3-b4a2-b5ecbc3dd049" providerId="ADAL" clId="{E421698D-78CA-D149-B240-54CFFBFA28B8}" dt="2023-08-10T09:22:56.527" v="1407" actId="164"/>
          <ac:spMkLst>
            <pc:docMk/>
            <pc:sldMk cId="3300518690" sldId="365"/>
            <ac:spMk id="26" creationId="{D6959D5B-6699-6310-2814-8910D5849549}"/>
          </ac:spMkLst>
        </pc:spChg>
        <pc:spChg chg="mod">
          <ac:chgData name="Long Tran" userId="e540d250-70c7-4be3-b4a2-b5ecbc3dd049" providerId="ADAL" clId="{E421698D-78CA-D149-B240-54CFFBFA28B8}" dt="2023-08-10T09:22:56.527" v="1407" actId="164"/>
          <ac:spMkLst>
            <pc:docMk/>
            <pc:sldMk cId="3300518690" sldId="365"/>
            <ac:spMk id="27" creationId="{7E1739DF-53BD-0D34-6CD7-75117971FBD0}"/>
          </ac:spMkLst>
        </pc:spChg>
        <pc:spChg chg="mod">
          <ac:chgData name="Long Tran" userId="e540d250-70c7-4be3-b4a2-b5ecbc3dd049" providerId="ADAL" clId="{E421698D-78CA-D149-B240-54CFFBFA28B8}" dt="2023-08-10T09:22:56.527" v="1407" actId="164"/>
          <ac:spMkLst>
            <pc:docMk/>
            <pc:sldMk cId="3300518690" sldId="365"/>
            <ac:spMk id="28" creationId="{002B126F-73FF-98B3-B1F7-A3923C606E8D}"/>
          </ac:spMkLst>
        </pc:spChg>
        <pc:spChg chg="mod">
          <ac:chgData name="Long Tran" userId="e540d250-70c7-4be3-b4a2-b5ecbc3dd049" providerId="ADAL" clId="{E421698D-78CA-D149-B240-54CFFBFA28B8}" dt="2023-08-10T09:22:56.527" v="1407" actId="164"/>
          <ac:spMkLst>
            <pc:docMk/>
            <pc:sldMk cId="3300518690" sldId="365"/>
            <ac:spMk id="29" creationId="{E64D2DB9-8F5C-673E-0F15-257D4A16E2BF}"/>
          </ac:spMkLst>
        </pc:spChg>
        <pc:spChg chg="mod">
          <ac:chgData name="Long Tran" userId="e540d250-70c7-4be3-b4a2-b5ecbc3dd049" providerId="ADAL" clId="{E421698D-78CA-D149-B240-54CFFBFA28B8}" dt="2023-08-10T09:22:56.527" v="1407" actId="164"/>
          <ac:spMkLst>
            <pc:docMk/>
            <pc:sldMk cId="3300518690" sldId="365"/>
            <ac:spMk id="30" creationId="{7CEAAD1B-AF91-EBD6-D5F1-8B50DAE5D2B1}"/>
          </ac:spMkLst>
        </pc:spChg>
        <pc:spChg chg="mod">
          <ac:chgData name="Long Tran" userId="e540d250-70c7-4be3-b4a2-b5ecbc3dd049" providerId="ADAL" clId="{E421698D-78CA-D149-B240-54CFFBFA28B8}" dt="2023-08-10T09:22:56.527" v="1407" actId="164"/>
          <ac:spMkLst>
            <pc:docMk/>
            <pc:sldMk cId="3300518690" sldId="365"/>
            <ac:spMk id="33" creationId="{54D58DFE-D83B-DB1A-0F04-8CBFF63F3157}"/>
          </ac:spMkLst>
        </pc:spChg>
        <pc:spChg chg="mod">
          <ac:chgData name="Long Tran" userId="e540d250-70c7-4be3-b4a2-b5ecbc3dd049" providerId="ADAL" clId="{E421698D-78CA-D149-B240-54CFFBFA28B8}" dt="2023-08-10T09:22:56.527" v="1407" actId="164"/>
          <ac:spMkLst>
            <pc:docMk/>
            <pc:sldMk cId="3300518690" sldId="365"/>
            <ac:spMk id="34" creationId="{7A0ED26A-B01F-B050-7992-50A382B45C8D}"/>
          </ac:spMkLst>
        </pc:spChg>
        <pc:spChg chg="mod">
          <ac:chgData name="Long Tran" userId="e540d250-70c7-4be3-b4a2-b5ecbc3dd049" providerId="ADAL" clId="{E421698D-78CA-D149-B240-54CFFBFA28B8}" dt="2023-08-10T09:22:56.527" v="1407" actId="164"/>
          <ac:spMkLst>
            <pc:docMk/>
            <pc:sldMk cId="3300518690" sldId="365"/>
            <ac:spMk id="35" creationId="{9AB6C021-285E-7034-C15D-C6A39AAD6DA6}"/>
          </ac:spMkLst>
        </pc:spChg>
        <pc:spChg chg="mod">
          <ac:chgData name="Long Tran" userId="e540d250-70c7-4be3-b4a2-b5ecbc3dd049" providerId="ADAL" clId="{E421698D-78CA-D149-B240-54CFFBFA28B8}" dt="2023-08-10T09:22:56.527" v="1407" actId="164"/>
          <ac:spMkLst>
            <pc:docMk/>
            <pc:sldMk cId="3300518690" sldId="365"/>
            <ac:spMk id="37" creationId="{F99533E8-064B-37F1-6B7D-A41377186064}"/>
          </ac:spMkLst>
        </pc:spChg>
        <pc:grpChg chg="add mod">
          <ac:chgData name="Long Tran" userId="e540d250-70c7-4be3-b4a2-b5ecbc3dd049" providerId="ADAL" clId="{E421698D-78CA-D149-B240-54CFFBFA28B8}" dt="2023-08-10T09:22:56.527" v="1407" actId="164"/>
          <ac:grpSpMkLst>
            <pc:docMk/>
            <pc:sldMk cId="3300518690" sldId="365"/>
            <ac:grpSpMk id="9" creationId="{C88DEFDE-F80A-D33F-3337-0EAF6B71408C}"/>
          </ac:grpSpMkLst>
        </pc:grpChg>
      </pc:sldChg>
      <pc:sldChg chg="addSp modSp mod">
        <pc:chgData name="Long Tran" userId="e540d250-70c7-4be3-b4a2-b5ecbc3dd049" providerId="ADAL" clId="{E421698D-78CA-D149-B240-54CFFBFA28B8}" dt="2023-08-10T07:54:47.614" v="1093" actId="1038"/>
        <pc:sldMkLst>
          <pc:docMk/>
          <pc:sldMk cId="2667883998" sldId="367"/>
        </pc:sldMkLst>
        <pc:spChg chg="mod">
          <ac:chgData name="Long Tran" userId="e540d250-70c7-4be3-b4a2-b5ecbc3dd049" providerId="ADAL" clId="{E421698D-78CA-D149-B240-54CFFBFA28B8}" dt="2023-08-10T03:50:44.949" v="262" actId="164"/>
          <ac:spMkLst>
            <pc:docMk/>
            <pc:sldMk cId="2667883998" sldId="367"/>
            <ac:spMk id="4" creationId="{C5824312-0F1B-4C9E-31C2-E6CB49FE4E1C}"/>
          </ac:spMkLst>
        </pc:spChg>
        <pc:spChg chg="mod">
          <ac:chgData name="Long Tran" userId="e540d250-70c7-4be3-b4a2-b5ecbc3dd049" providerId="ADAL" clId="{E421698D-78CA-D149-B240-54CFFBFA28B8}" dt="2023-08-10T03:50:44.949" v="262" actId="164"/>
          <ac:spMkLst>
            <pc:docMk/>
            <pc:sldMk cId="2667883998" sldId="367"/>
            <ac:spMk id="11" creationId="{4DA6F0CE-CE05-CBC5-9222-D326561A9E9C}"/>
          </ac:spMkLst>
        </pc:spChg>
        <pc:spChg chg="mod">
          <ac:chgData name="Long Tran" userId="e540d250-70c7-4be3-b4a2-b5ecbc3dd049" providerId="ADAL" clId="{E421698D-78CA-D149-B240-54CFFBFA28B8}" dt="2023-08-10T03:50:44.949" v="262" actId="164"/>
          <ac:spMkLst>
            <pc:docMk/>
            <pc:sldMk cId="2667883998" sldId="367"/>
            <ac:spMk id="12" creationId="{CF85DBB0-27F2-7835-ED3A-59BBD425E65D}"/>
          </ac:spMkLst>
        </pc:spChg>
        <pc:spChg chg="mod">
          <ac:chgData name="Long Tran" userId="e540d250-70c7-4be3-b4a2-b5ecbc3dd049" providerId="ADAL" clId="{E421698D-78CA-D149-B240-54CFFBFA28B8}" dt="2023-08-10T03:50:44.949" v="262" actId="164"/>
          <ac:spMkLst>
            <pc:docMk/>
            <pc:sldMk cId="2667883998" sldId="367"/>
            <ac:spMk id="13" creationId="{99A9E2D3-BB4B-6E44-2FF5-0F49CBA5C5F3}"/>
          </ac:spMkLst>
        </pc:spChg>
        <pc:spChg chg="mod">
          <ac:chgData name="Long Tran" userId="e540d250-70c7-4be3-b4a2-b5ecbc3dd049" providerId="ADAL" clId="{E421698D-78CA-D149-B240-54CFFBFA28B8}" dt="2023-08-10T03:50:44.949" v="262" actId="164"/>
          <ac:spMkLst>
            <pc:docMk/>
            <pc:sldMk cId="2667883998" sldId="367"/>
            <ac:spMk id="14" creationId="{6C69E44C-6235-01AA-C9A9-A89C4B274B22}"/>
          </ac:spMkLst>
        </pc:spChg>
        <pc:spChg chg="mod">
          <ac:chgData name="Long Tran" userId="e540d250-70c7-4be3-b4a2-b5ecbc3dd049" providerId="ADAL" clId="{E421698D-78CA-D149-B240-54CFFBFA28B8}" dt="2023-08-10T03:50:44.949" v="262" actId="164"/>
          <ac:spMkLst>
            <pc:docMk/>
            <pc:sldMk cId="2667883998" sldId="367"/>
            <ac:spMk id="15" creationId="{4A940FA6-1769-6A86-FF60-900E8DF2B4C4}"/>
          </ac:spMkLst>
        </pc:spChg>
        <pc:grpChg chg="add mod">
          <ac:chgData name="Long Tran" userId="e540d250-70c7-4be3-b4a2-b5ecbc3dd049" providerId="ADAL" clId="{E421698D-78CA-D149-B240-54CFFBFA28B8}" dt="2023-08-10T07:54:47.614" v="1093" actId="1038"/>
          <ac:grpSpMkLst>
            <pc:docMk/>
            <pc:sldMk cId="2667883998" sldId="367"/>
            <ac:grpSpMk id="5" creationId="{4400A2FC-69E8-61DA-409E-168F4898B97B}"/>
          </ac:grpSpMkLst>
        </pc:grpChg>
        <pc:cxnChg chg="mod">
          <ac:chgData name="Long Tran" userId="e540d250-70c7-4be3-b4a2-b5ecbc3dd049" providerId="ADAL" clId="{E421698D-78CA-D149-B240-54CFFBFA28B8}" dt="2023-08-10T03:50:44.949" v="262" actId="164"/>
          <ac:cxnSpMkLst>
            <pc:docMk/>
            <pc:sldMk cId="2667883998" sldId="367"/>
            <ac:cxnSpMk id="6" creationId="{3B5962E5-3400-C391-0F45-393EDD700BBE}"/>
          </ac:cxnSpMkLst>
        </pc:cxnChg>
        <pc:cxnChg chg="mod">
          <ac:chgData name="Long Tran" userId="e540d250-70c7-4be3-b4a2-b5ecbc3dd049" providerId="ADAL" clId="{E421698D-78CA-D149-B240-54CFFBFA28B8}" dt="2023-08-10T03:50:44.949" v="262" actId="164"/>
          <ac:cxnSpMkLst>
            <pc:docMk/>
            <pc:sldMk cId="2667883998" sldId="367"/>
            <ac:cxnSpMk id="7" creationId="{2E6A9700-B996-EEE5-8587-59F5195B5DF1}"/>
          </ac:cxnSpMkLst>
        </pc:cxnChg>
      </pc:sldChg>
      <pc:sldChg chg="addSp modSp mod">
        <pc:chgData name="Long Tran" userId="e540d250-70c7-4be3-b4a2-b5ecbc3dd049" providerId="ADAL" clId="{E421698D-78CA-D149-B240-54CFFBFA28B8}" dt="2023-08-10T07:52:20.761" v="1081" actId="207"/>
        <pc:sldMkLst>
          <pc:docMk/>
          <pc:sldMk cId="4294348449" sldId="368"/>
        </pc:sldMkLst>
        <pc:spChg chg="mod">
          <ac:chgData name="Long Tran" userId="e540d250-70c7-4be3-b4a2-b5ecbc3dd049" providerId="ADAL" clId="{E421698D-78CA-D149-B240-54CFFBFA28B8}" dt="2023-08-10T07:52:20.761" v="1081" actId="207"/>
          <ac:spMkLst>
            <pc:docMk/>
            <pc:sldMk cId="4294348449" sldId="368"/>
            <ac:spMk id="3" creationId="{40AD448B-1EBC-FF64-0B86-5277D16E710A}"/>
          </ac:spMkLst>
        </pc:spChg>
        <pc:spChg chg="add mod">
          <ac:chgData name="Long Tran" userId="e540d250-70c7-4be3-b4a2-b5ecbc3dd049" providerId="ADAL" clId="{E421698D-78CA-D149-B240-54CFFBFA28B8}" dt="2023-08-10T07:46:40.357" v="1070" actId="164"/>
          <ac:spMkLst>
            <pc:docMk/>
            <pc:sldMk cId="4294348449" sldId="368"/>
            <ac:spMk id="4" creationId="{FCFCCC11-D130-2AC9-9977-DA40CBA5C8F1}"/>
          </ac:spMkLst>
        </pc:spChg>
        <pc:spChg chg="add mod">
          <ac:chgData name="Long Tran" userId="e540d250-70c7-4be3-b4a2-b5ecbc3dd049" providerId="ADAL" clId="{E421698D-78CA-D149-B240-54CFFBFA28B8}" dt="2023-08-10T07:46:40.357" v="1070" actId="164"/>
          <ac:spMkLst>
            <pc:docMk/>
            <pc:sldMk cId="4294348449" sldId="368"/>
            <ac:spMk id="5" creationId="{1158D794-674C-9B78-4B77-44D8916D1D87}"/>
          </ac:spMkLst>
        </pc:spChg>
        <pc:spChg chg="add mod">
          <ac:chgData name="Long Tran" userId="e540d250-70c7-4be3-b4a2-b5ecbc3dd049" providerId="ADAL" clId="{E421698D-78CA-D149-B240-54CFFBFA28B8}" dt="2023-08-10T07:47:24.643" v="1077" actId="1076"/>
          <ac:spMkLst>
            <pc:docMk/>
            <pc:sldMk cId="4294348449" sldId="368"/>
            <ac:spMk id="6" creationId="{52E072F8-D1B0-4BF6-3914-F1ED3E6A2E7F}"/>
          </ac:spMkLst>
        </pc:spChg>
        <pc:spChg chg="add mod">
          <ac:chgData name="Long Tran" userId="e540d250-70c7-4be3-b4a2-b5ecbc3dd049" providerId="ADAL" clId="{E421698D-78CA-D149-B240-54CFFBFA28B8}" dt="2023-08-10T07:47:18.669" v="1076" actId="1076"/>
          <ac:spMkLst>
            <pc:docMk/>
            <pc:sldMk cId="4294348449" sldId="368"/>
            <ac:spMk id="7" creationId="{233F4CC8-F301-20E4-DEDD-292DF5719498}"/>
          </ac:spMkLst>
        </pc:spChg>
        <pc:spChg chg="add mod">
          <ac:chgData name="Long Tran" userId="e540d250-70c7-4be3-b4a2-b5ecbc3dd049" providerId="ADAL" clId="{E421698D-78CA-D149-B240-54CFFBFA28B8}" dt="2023-08-10T07:46:40.357" v="1070" actId="164"/>
          <ac:spMkLst>
            <pc:docMk/>
            <pc:sldMk cId="4294348449" sldId="368"/>
            <ac:spMk id="8" creationId="{5BEF5DDA-5D4C-AE07-AC84-B77D23752F68}"/>
          </ac:spMkLst>
        </pc:spChg>
        <pc:spChg chg="add mod">
          <ac:chgData name="Long Tran" userId="e540d250-70c7-4be3-b4a2-b5ecbc3dd049" providerId="ADAL" clId="{E421698D-78CA-D149-B240-54CFFBFA28B8}" dt="2023-08-10T07:46:40.357" v="1070" actId="164"/>
          <ac:spMkLst>
            <pc:docMk/>
            <pc:sldMk cId="4294348449" sldId="368"/>
            <ac:spMk id="9" creationId="{76473560-4370-38D8-B38E-59D2B790B8E7}"/>
          </ac:spMkLst>
        </pc:spChg>
        <pc:spChg chg="add mod">
          <ac:chgData name="Long Tran" userId="e540d250-70c7-4be3-b4a2-b5ecbc3dd049" providerId="ADAL" clId="{E421698D-78CA-D149-B240-54CFFBFA28B8}" dt="2023-08-10T07:47:44.526" v="1078" actId="1076"/>
          <ac:spMkLst>
            <pc:docMk/>
            <pc:sldMk cId="4294348449" sldId="368"/>
            <ac:spMk id="10" creationId="{B50C55EE-ED11-A61A-2055-567E40C28E2C}"/>
          </ac:spMkLst>
        </pc:spChg>
        <pc:spChg chg="add mod">
          <ac:chgData name="Long Tran" userId="e540d250-70c7-4be3-b4a2-b5ecbc3dd049" providerId="ADAL" clId="{E421698D-78CA-D149-B240-54CFFBFA28B8}" dt="2023-08-10T07:46:40.357" v="1070" actId="164"/>
          <ac:spMkLst>
            <pc:docMk/>
            <pc:sldMk cId="4294348449" sldId="368"/>
            <ac:spMk id="11" creationId="{DE30474C-B793-95D2-858D-74E5A67AC9E2}"/>
          </ac:spMkLst>
        </pc:spChg>
        <pc:grpChg chg="add mod">
          <ac:chgData name="Long Tran" userId="e540d250-70c7-4be3-b4a2-b5ecbc3dd049" providerId="ADAL" clId="{E421698D-78CA-D149-B240-54CFFBFA28B8}" dt="2023-08-10T07:46:40.357" v="1070" actId="164"/>
          <ac:grpSpMkLst>
            <pc:docMk/>
            <pc:sldMk cId="4294348449" sldId="368"/>
            <ac:grpSpMk id="12" creationId="{B4B02484-4AF7-6809-BBBB-802716D15500}"/>
          </ac:grpSpMkLst>
        </pc:grpChg>
      </pc:sldChg>
      <pc:sldChg chg="addSp modSp mod">
        <pc:chgData name="Long Tran" userId="e540d250-70c7-4be3-b4a2-b5ecbc3dd049" providerId="ADAL" clId="{E421698D-78CA-D149-B240-54CFFBFA28B8}" dt="2023-08-10T07:53:18.044" v="1087" actId="20577"/>
        <pc:sldMkLst>
          <pc:docMk/>
          <pc:sldMk cId="194824589" sldId="369"/>
        </pc:sldMkLst>
        <pc:spChg chg="mod">
          <ac:chgData name="Long Tran" userId="e540d250-70c7-4be3-b4a2-b5ecbc3dd049" providerId="ADAL" clId="{E421698D-78CA-D149-B240-54CFFBFA28B8}" dt="2023-08-10T07:53:18.044" v="1087" actId="20577"/>
          <ac:spMkLst>
            <pc:docMk/>
            <pc:sldMk cId="194824589" sldId="369"/>
            <ac:spMk id="3" creationId="{40AD448B-1EBC-FF64-0B86-5277D16E710A}"/>
          </ac:spMkLst>
        </pc:spChg>
        <pc:spChg chg="mod">
          <ac:chgData name="Long Tran" userId="e540d250-70c7-4be3-b4a2-b5ecbc3dd049" providerId="ADAL" clId="{E421698D-78CA-D149-B240-54CFFBFA28B8}" dt="2023-08-10T07:50:02.047" v="1080"/>
          <ac:spMkLst>
            <pc:docMk/>
            <pc:sldMk cId="194824589" sldId="369"/>
            <ac:spMk id="5" creationId="{3167B804-36B4-CBDE-769A-8401B3D0E4B1}"/>
          </ac:spMkLst>
        </pc:spChg>
        <pc:spChg chg="mod">
          <ac:chgData name="Long Tran" userId="e540d250-70c7-4be3-b4a2-b5ecbc3dd049" providerId="ADAL" clId="{E421698D-78CA-D149-B240-54CFFBFA28B8}" dt="2023-08-10T07:50:02.047" v="1080"/>
          <ac:spMkLst>
            <pc:docMk/>
            <pc:sldMk cId="194824589" sldId="369"/>
            <ac:spMk id="6" creationId="{92EC14DE-2743-5A06-C833-41AC8E4306AC}"/>
          </ac:spMkLst>
        </pc:spChg>
        <pc:spChg chg="mod">
          <ac:chgData name="Long Tran" userId="e540d250-70c7-4be3-b4a2-b5ecbc3dd049" providerId="ADAL" clId="{E421698D-78CA-D149-B240-54CFFBFA28B8}" dt="2023-08-10T07:50:02.047" v="1080"/>
          <ac:spMkLst>
            <pc:docMk/>
            <pc:sldMk cId="194824589" sldId="369"/>
            <ac:spMk id="7" creationId="{6C57B25E-A76F-41B1-C761-2F8974BBBB11}"/>
          </ac:spMkLst>
        </pc:spChg>
        <pc:spChg chg="mod">
          <ac:chgData name="Long Tran" userId="e540d250-70c7-4be3-b4a2-b5ecbc3dd049" providerId="ADAL" clId="{E421698D-78CA-D149-B240-54CFFBFA28B8}" dt="2023-08-10T07:50:02.047" v="1080"/>
          <ac:spMkLst>
            <pc:docMk/>
            <pc:sldMk cId="194824589" sldId="369"/>
            <ac:spMk id="8" creationId="{25051AB5-459E-47E3-E858-5F1AB60FBEBE}"/>
          </ac:spMkLst>
        </pc:spChg>
        <pc:spChg chg="mod">
          <ac:chgData name="Long Tran" userId="e540d250-70c7-4be3-b4a2-b5ecbc3dd049" providerId="ADAL" clId="{E421698D-78CA-D149-B240-54CFFBFA28B8}" dt="2023-08-10T07:50:02.047" v="1080"/>
          <ac:spMkLst>
            <pc:docMk/>
            <pc:sldMk cId="194824589" sldId="369"/>
            <ac:spMk id="9" creationId="{D336AC2A-2D90-DDCC-5647-AFB9E957EA5D}"/>
          </ac:spMkLst>
        </pc:spChg>
        <pc:spChg chg="mod">
          <ac:chgData name="Long Tran" userId="e540d250-70c7-4be3-b4a2-b5ecbc3dd049" providerId="ADAL" clId="{E421698D-78CA-D149-B240-54CFFBFA28B8}" dt="2023-08-10T07:50:02.047" v="1080"/>
          <ac:spMkLst>
            <pc:docMk/>
            <pc:sldMk cId="194824589" sldId="369"/>
            <ac:spMk id="10" creationId="{F0FDDDFC-E186-F0B0-239B-B13E3F3CA77F}"/>
          </ac:spMkLst>
        </pc:spChg>
        <pc:spChg chg="mod">
          <ac:chgData name="Long Tran" userId="e540d250-70c7-4be3-b4a2-b5ecbc3dd049" providerId="ADAL" clId="{E421698D-78CA-D149-B240-54CFFBFA28B8}" dt="2023-08-10T07:50:02.047" v="1080"/>
          <ac:spMkLst>
            <pc:docMk/>
            <pc:sldMk cId="194824589" sldId="369"/>
            <ac:spMk id="11" creationId="{A30611E8-E838-8E43-3D70-581D0AC8EA4F}"/>
          </ac:spMkLst>
        </pc:spChg>
        <pc:spChg chg="mod">
          <ac:chgData name="Long Tran" userId="e540d250-70c7-4be3-b4a2-b5ecbc3dd049" providerId="ADAL" clId="{E421698D-78CA-D149-B240-54CFFBFA28B8}" dt="2023-08-10T07:50:02.047" v="1080"/>
          <ac:spMkLst>
            <pc:docMk/>
            <pc:sldMk cId="194824589" sldId="369"/>
            <ac:spMk id="12" creationId="{0B31AA9C-D1ED-29A5-816F-41AB618AA4CC}"/>
          </ac:spMkLst>
        </pc:spChg>
        <pc:grpChg chg="add mod">
          <ac:chgData name="Long Tran" userId="e540d250-70c7-4be3-b4a2-b5ecbc3dd049" providerId="ADAL" clId="{E421698D-78CA-D149-B240-54CFFBFA28B8}" dt="2023-08-10T07:50:02.047" v="1080"/>
          <ac:grpSpMkLst>
            <pc:docMk/>
            <pc:sldMk cId="194824589" sldId="369"/>
            <ac:grpSpMk id="4" creationId="{F2767ABF-A62B-F275-2B24-0DB7049C51D3}"/>
          </ac:grpSpMkLst>
        </pc:grpChg>
      </pc:sldChg>
      <pc:sldChg chg="addSp modSp mod">
        <pc:chgData name="Long Tran" userId="e540d250-70c7-4be3-b4a2-b5ecbc3dd049" providerId="ADAL" clId="{E421698D-78CA-D149-B240-54CFFBFA28B8}" dt="2023-08-10T08:32:25.732" v="1392" actId="962"/>
        <pc:sldMkLst>
          <pc:docMk/>
          <pc:sldMk cId="1347569900" sldId="370"/>
        </pc:sldMkLst>
        <pc:spChg chg="mod">
          <ac:chgData name="Long Tran" userId="e540d250-70c7-4be3-b4a2-b5ecbc3dd049" providerId="ADAL" clId="{E421698D-78CA-D149-B240-54CFFBFA28B8}" dt="2023-08-10T08:32:25.732" v="1392" actId="962"/>
          <ac:spMkLst>
            <pc:docMk/>
            <pc:sldMk cId="1347569900" sldId="370"/>
            <ac:spMk id="3" creationId="{755AE82E-E583-4C34-CEDF-EC72268419D8}"/>
          </ac:spMkLst>
        </pc:spChg>
        <pc:picChg chg="add mod">
          <ac:chgData name="Long Tran" userId="e540d250-70c7-4be3-b4a2-b5ecbc3dd049" providerId="ADAL" clId="{E421698D-78CA-D149-B240-54CFFBFA28B8}" dt="2023-08-10T08:26:02.462" v="1350" actId="1076"/>
          <ac:picMkLst>
            <pc:docMk/>
            <pc:sldMk cId="1347569900" sldId="370"/>
            <ac:picMk id="4" creationId="{EF69E4B3-0D41-4AA6-3ED2-D072FC048483}"/>
          </ac:picMkLst>
        </pc:picChg>
        <pc:picChg chg="add mod">
          <ac:chgData name="Long Tran" userId="e540d250-70c7-4be3-b4a2-b5ecbc3dd049" providerId="ADAL" clId="{E421698D-78CA-D149-B240-54CFFBFA28B8}" dt="2023-08-10T08:26:59.777" v="1357" actId="14100"/>
          <ac:picMkLst>
            <pc:docMk/>
            <pc:sldMk cId="1347569900" sldId="370"/>
            <ac:picMk id="2050" creationId="{BEA93A2C-B8F3-8069-DDDA-902FA2F36A0F}"/>
          </ac:picMkLst>
        </pc:picChg>
        <pc:picChg chg="add mod">
          <ac:chgData name="Long Tran" userId="e540d250-70c7-4be3-b4a2-b5ecbc3dd049" providerId="ADAL" clId="{E421698D-78CA-D149-B240-54CFFBFA28B8}" dt="2023-08-10T08:28:23.646" v="1369" actId="962"/>
          <ac:picMkLst>
            <pc:docMk/>
            <pc:sldMk cId="1347569900" sldId="370"/>
            <ac:picMk id="2052" creationId="{FD1FE6B8-8CE6-3E14-9E00-C73DBA22B027}"/>
          </ac:picMkLst>
        </pc:picChg>
        <pc:picChg chg="add mod">
          <ac:chgData name="Long Tran" userId="e540d250-70c7-4be3-b4a2-b5ecbc3dd049" providerId="ADAL" clId="{E421698D-78CA-D149-B240-54CFFBFA28B8}" dt="2023-08-10T08:28:09.184" v="1365" actId="14100"/>
          <ac:picMkLst>
            <pc:docMk/>
            <pc:sldMk cId="1347569900" sldId="370"/>
            <ac:picMk id="2054" creationId="{D007419F-0A04-09C6-BBB5-5160F16E1162}"/>
          </ac:picMkLst>
        </pc:picChg>
        <pc:picChg chg="add mod">
          <ac:chgData name="Long Tran" userId="e540d250-70c7-4be3-b4a2-b5ecbc3dd049" providerId="ADAL" clId="{E421698D-78CA-D149-B240-54CFFBFA28B8}" dt="2023-08-10T08:28:56.594" v="1374" actId="14100"/>
          <ac:picMkLst>
            <pc:docMk/>
            <pc:sldMk cId="1347569900" sldId="370"/>
            <ac:picMk id="2056" creationId="{554987E9-CF9D-258A-2D9B-CE034915BE0C}"/>
          </ac:picMkLst>
        </pc:picChg>
        <pc:picChg chg="add mod">
          <ac:chgData name="Long Tran" userId="e540d250-70c7-4be3-b4a2-b5ecbc3dd049" providerId="ADAL" clId="{E421698D-78CA-D149-B240-54CFFBFA28B8}" dt="2023-08-10T08:29:30.916" v="1379" actId="14100"/>
          <ac:picMkLst>
            <pc:docMk/>
            <pc:sldMk cId="1347569900" sldId="370"/>
            <ac:picMk id="2058" creationId="{716AA42F-8AF9-305F-8E2A-AE8E3AED605F}"/>
          </ac:picMkLst>
        </pc:picChg>
        <pc:picChg chg="add mod">
          <ac:chgData name="Long Tran" userId="e540d250-70c7-4be3-b4a2-b5ecbc3dd049" providerId="ADAL" clId="{E421698D-78CA-D149-B240-54CFFBFA28B8}" dt="2023-08-10T08:30:50.774" v="1383" actId="14100"/>
          <ac:picMkLst>
            <pc:docMk/>
            <pc:sldMk cId="1347569900" sldId="370"/>
            <ac:picMk id="2060" creationId="{D46B3D13-3445-6B3F-1F21-87A72053DD72}"/>
          </ac:picMkLst>
        </pc:picChg>
      </pc:sldChg>
      <pc:sldChg chg="addSp modSp mod">
        <pc:chgData name="Long Tran" userId="e540d250-70c7-4be3-b4a2-b5ecbc3dd049" providerId="ADAL" clId="{E421698D-78CA-D149-B240-54CFFBFA28B8}" dt="2023-08-10T08:25:30.391" v="1347" actId="404"/>
        <pc:sldMkLst>
          <pc:docMk/>
          <pc:sldMk cId="865563" sldId="371"/>
        </pc:sldMkLst>
        <pc:spChg chg="mod">
          <ac:chgData name="Long Tran" userId="e540d250-70c7-4be3-b4a2-b5ecbc3dd049" providerId="ADAL" clId="{E421698D-78CA-D149-B240-54CFFBFA28B8}" dt="2023-08-10T08:25:30.391" v="1347" actId="404"/>
          <ac:spMkLst>
            <pc:docMk/>
            <pc:sldMk cId="865563" sldId="371"/>
            <ac:spMk id="3" creationId="{755AE82E-E583-4C34-CEDF-EC72268419D8}"/>
          </ac:spMkLst>
        </pc:spChg>
        <pc:picChg chg="add mod">
          <ac:chgData name="Long Tran" userId="e540d250-70c7-4be3-b4a2-b5ecbc3dd049" providerId="ADAL" clId="{E421698D-78CA-D149-B240-54CFFBFA28B8}" dt="2023-08-10T08:22:29.772" v="1263" actId="1076"/>
          <ac:picMkLst>
            <pc:docMk/>
            <pc:sldMk cId="865563" sldId="371"/>
            <ac:picMk id="1026" creationId="{A5337787-E14C-6B57-88A8-F07BAE391DBB}"/>
          </ac:picMkLst>
        </pc:picChg>
        <pc:picChg chg="add mod">
          <ac:chgData name="Long Tran" userId="e540d250-70c7-4be3-b4a2-b5ecbc3dd049" providerId="ADAL" clId="{E421698D-78CA-D149-B240-54CFFBFA28B8}" dt="2023-08-10T08:23:04.588" v="1267" actId="1076"/>
          <ac:picMkLst>
            <pc:docMk/>
            <pc:sldMk cId="865563" sldId="371"/>
            <ac:picMk id="1028" creationId="{94823D1F-43BE-4E92-CC39-44D713290CB0}"/>
          </ac:picMkLst>
        </pc:picChg>
        <pc:picChg chg="add mod">
          <ac:chgData name="Long Tran" userId="e540d250-70c7-4be3-b4a2-b5ecbc3dd049" providerId="ADAL" clId="{E421698D-78CA-D149-B240-54CFFBFA28B8}" dt="2023-08-10T08:23:23.602" v="1271" actId="1076"/>
          <ac:picMkLst>
            <pc:docMk/>
            <pc:sldMk cId="865563" sldId="371"/>
            <ac:picMk id="1030" creationId="{E292118C-B4EB-D201-82DC-F350EDFF34CA}"/>
          </ac:picMkLst>
        </pc:picChg>
        <pc:picChg chg="add mod">
          <ac:chgData name="Long Tran" userId="e540d250-70c7-4be3-b4a2-b5ecbc3dd049" providerId="ADAL" clId="{E421698D-78CA-D149-B240-54CFFBFA28B8}" dt="2023-08-10T08:23:42.822" v="1275" actId="14100"/>
          <ac:picMkLst>
            <pc:docMk/>
            <pc:sldMk cId="865563" sldId="371"/>
            <ac:picMk id="1032" creationId="{8A452549-8A43-B1A0-3B64-BB14D163190C}"/>
          </ac:picMkLst>
        </pc:picChg>
        <pc:picChg chg="add mod">
          <ac:chgData name="Long Tran" userId="e540d250-70c7-4be3-b4a2-b5ecbc3dd049" providerId="ADAL" clId="{E421698D-78CA-D149-B240-54CFFBFA28B8}" dt="2023-08-10T08:24:00.640" v="1277" actId="14100"/>
          <ac:picMkLst>
            <pc:docMk/>
            <pc:sldMk cId="865563" sldId="371"/>
            <ac:picMk id="1034" creationId="{35C84CEA-A47F-095B-FE0C-701C503F0A08}"/>
          </ac:picMkLst>
        </pc:picChg>
        <pc:picChg chg="add mod">
          <ac:chgData name="Long Tran" userId="e540d250-70c7-4be3-b4a2-b5ecbc3dd049" providerId="ADAL" clId="{E421698D-78CA-D149-B240-54CFFBFA28B8}" dt="2023-08-10T08:24:11.225" v="1279" actId="1076"/>
          <ac:picMkLst>
            <pc:docMk/>
            <pc:sldMk cId="865563" sldId="371"/>
            <ac:picMk id="1036" creationId="{32CD6FFF-0CBA-AC06-FC8B-97EAE8F0536A}"/>
          </ac:picMkLst>
        </pc:picChg>
        <pc:picChg chg="add mod">
          <ac:chgData name="Long Tran" userId="e540d250-70c7-4be3-b4a2-b5ecbc3dd049" providerId="ADAL" clId="{E421698D-78CA-D149-B240-54CFFBFA28B8}" dt="2023-08-10T08:23:39.513" v="1274" actId="1076"/>
          <ac:picMkLst>
            <pc:docMk/>
            <pc:sldMk cId="865563" sldId="371"/>
            <ac:picMk id="1038" creationId="{84F66403-D448-E458-DC39-50D40C9CF869}"/>
          </ac:picMkLst>
        </pc:picChg>
        <pc:picChg chg="add mod">
          <ac:chgData name="Long Tran" userId="e540d250-70c7-4be3-b4a2-b5ecbc3dd049" providerId="ADAL" clId="{E421698D-78CA-D149-B240-54CFFBFA28B8}" dt="2023-08-10T08:23:20.217" v="1270" actId="14100"/>
          <ac:picMkLst>
            <pc:docMk/>
            <pc:sldMk cId="865563" sldId="371"/>
            <ac:picMk id="1040" creationId="{016DA5F0-5B3A-7D19-DC3C-A560D88AA246}"/>
          </ac:picMkLst>
        </pc:picChg>
        <pc:picChg chg="add mod">
          <ac:chgData name="Long Tran" userId="e540d250-70c7-4be3-b4a2-b5ecbc3dd049" providerId="ADAL" clId="{E421698D-78CA-D149-B240-54CFFBFA28B8}" dt="2023-08-10T08:24:45.188" v="1283" actId="14100"/>
          <ac:picMkLst>
            <pc:docMk/>
            <pc:sldMk cId="865563" sldId="371"/>
            <ac:picMk id="1042" creationId="{7D76C2B3-6F46-7F87-E50F-94F5A6337B0C}"/>
          </ac:picMkLst>
        </pc:picChg>
      </pc:sldChg>
      <pc:sldChg chg="addSp modSp">
        <pc:chgData name="Long Tran" userId="e540d250-70c7-4be3-b4a2-b5ecbc3dd049" providerId="ADAL" clId="{E421698D-78CA-D149-B240-54CFFBFA28B8}" dt="2023-08-10T08:32:09.726" v="1390" actId="1076"/>
        <pc:sldMkLst>
          <pc:docMk/>
          <pc:sldMk cId="100259425" sldId="372"/>
        </pc:sldMkLst>
        <pc:picChg chg="add mod">
          <ac:chgData name="Long Tran" userId="e540d250-70c7-4be3-b4a2-b5ecbc3dd049" providerId="ADAL" clId="{E421698D-78CA-D149-B240-54CFFBFA28B8}" dt="2023-08-10T08:32:09.726" v="1390" actId="1076"/>
          <ac:picMkLst>
            <pc:docMk/>
            <pc:sldMk cId="100259425" sldId="372"/>
            <ac:picMk id="3074" creationId="{D8AB1DAC-8F10-603E-47A1-B28B0BEA21D4}"/>
          </ac:picMkLst>
        </pc:picChg>
      </pc:sldChg>
      <pc:sldChg chg="new del">
        <pc:chgData name="Long Tran" userId="e540d250-70c7-4be3-b4a2-b5ecbc3dd049" providerId="ADAL" clId="{E421698D-78CA-D149-B240-54CFFBFA28B8}" dt="2023-08-17T19:23:07.708" v="1415" actId="2696"/>
        <pc:sldMkLst>
          <pc:docMk/>
          <pc:sldMk cId="1108621486" sldId="37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C47036A7-CA75-4FB0-A0E6-AEEC36B2D2F2}" type="slidenum">
              <a:rPr lang="en-US"/>
              <a:pPr>
                <a:defRPr/>
              </a:pPr>
              <a:t>‹#›</a:t>
            </a:fld>
            <a:endParaRPr lang="en-US"/>
          </a:p>
        </p:txBody>
      </p:sp>
    </p:spTree>
    <p:extLst>
      <p:ext uri="{BB962C8B-B14F-4D97-AF65-F5344CB8AC3E}">
        <p14:creationId xmlns:p14="http://schemas.microsoft.com/office/powerpoint/2010/main" val="19143166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41288" y="768350"/>
            <a:ext cx="6818312" cy="3836988"/>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951F94F5-58D1-42ED-AB38-DD97D2E49478}" type="slidenum">
              <a:rPr lang="en-US"/>
              <a:pPr>
                <a:defRPr/>
              </a:pPr>
              <a:t>‹#›</a:t>
            </a:fld>
            <a:endParaRPr lang="en-US"/>
          </a:p>
        </p:txBody>
      </p:sp>
    </p:spTree>
    <p:extLst>
      <p:ext uri="{BB962C8B-B14F-4D97-AF65-F5344CB8AC3E}">
        <p14:creationId xmlns:p14="http://schemas.microsoft.com/office/powerpoint/2010/main" val="22229707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Arial" charset="0"/>
        <a:ea typeface="+mn-ea"/>
        <a:cs typeface="+mn-cs"/>
      </a:defRPr>
    </a:lvl1pPr>
    <a:lvl2pPr marL="342892" algn="l" rtl="0" eaLnBrk="0" fontAlgn="base" hangingPunct="0">
      <a:spcBef>
        <a:spcPct val="30000"/>
      </a:spcBef>
      <a:spcAft>
        <a:spcPct val="0"/>
      </a:spcAft>
      <a:defRPr sz="900" kern="1200">
        <a:solidFill>
          <a:schemeClr val="tx1"/>
        </a:solidFill>
        <a:latin typeface="Arial" charset="0"/>
        <a:ea typeface="+mn-ea"/>
        <a:cs typeface="+mn-cs"/>
      </a:defRPr>
    </a:lvl2pPr>
    <a:lvl3pPr marL="685783" algn="l" rtl="0" eaLnBrk="0" fontAlgn="base" hangingPunct="0">
      <a:spcBef>
        <a:spcPct val="30000"/>
      </a:spcBef>
      <a:spcAft>
        <a:spcPct val="0"/>
      </a:spcAft>
      <a:defRPr sz="900" kern="1200">
        <a:solidFill>
          <a:schemeClr val="tx1"/>
        </a:solidFill>
        <a:latin typeface="Arial" charset="0"/>
        <a:ea typeface="+mn-ea"/>
        <a:cs typeface="+mn-cs"/>
      </a:defRPr>
    </a:lvl3pPr>
    <a:lvl4pPr marL="1028675" algn="l" rtl="0" eaLnBrk="0" fontAlgn="base" hangingPunct="0">
      <a:spcBef>
        <a:spcPct val="30000"/>
      </a:spcBef>
      <a:spcAft>
        <a:spcPct val="0"/>
      </a:spcAft>
      <a:defRPr sz="900" kern="1200">
        <a:solidFill>
          <a:schemeClr val="tx1"/>
        </a:solidFill>
        <a:latin typeface="Arial" charset="0"/>
        <a:ea typeface="+mn-ea"/>
        <a:cs typeface="+mn-cs"/>
      </a:defRPr>
    </a:lvl4pPr>
    <a:lvl5pPr marL="1371566" algn="l" rtl="0" eaLnBrk="0" fontAlgn="base" hangingPunct="0">
      <a:spcBef>
        <a:spcPct val="30000"/>
      </a:spcBef>
      <a:spcAft>
        <a:spcPct val="0"/>
      </a:spcAft>
      <a:defRPr sz="900" kern="1200">
        <a:solidFill>
          <a:schemeClr val="tx1"/>
        </a:solidFill>
        <a:latin typeface="Arial" charset="0"/>
        <a:ea typeface="+mn-ea"/>
        <a:cs typeface="+mn-cs"/>
      </a:defRPr>
    </a:lvl5pPr>
    <a:lvl6pPr marL="1714457" algn="l" defTabSz="685783" rtl="0" eaLnBrk="1" latinLnBrk="0" hangingPunct="1">
      <a:defRPr sz="900" kern="1200">
        <a:solidFill>
          <a:schemeClr val="tx1"/>
        </a:solidFill>
        <a:latin typeface="+mn-lt"/>
        <a:ea typeface="+mn-ea"/>
        <a:cs typeface="+mn-cs"/>
      </a:defRPr>
    </a:lvl6pPr>
    <a:lvl7pPr marL="2057348" algn="l" defTabSz="685783" rtl="0" eaLnBrk="1" latinLnBrk="0" hangingPunct="1">
      <a:defRPr sz="900" kern="1200">
        <a:solidFill>
          <a:schemeClr val="tx1"/>
        </a:solidFill>
        <a:latin typeface="+mn-lt"/>
        <a:ea typeface="+mn-ea"/>
        <a:cs typeface="+mn-cs"/>
      </a:defRPr>
    </a:lvl7pPr>
    <a:lvl8pPr marL="2400240" algn="l" defTabSz="685783" rtl="0" eaLnBrk="1" latinLnBrk="0" hangingPunct="1">
      <a:defRPr sz="900" kern="1200">
        <a:solidFill>
          <a:schemeClr val="tx1"/>
        </a:solidFill>
        <a:latin typeface="+mn-lt"/>
        <a:ea typeface="+mn-ea"/>
        <a:cs typeface="+mn-cs"/>
      </a:defRPr>
    </a:lvl8pPr>
    <a:lvl9pPr marL="2743132" algn="l" defTabSz="68578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1</a:t>
            </a:fld>
            <a:endParaRPr lang="en-US"/>
          </a:p>
        </p:txBody>
      </p:sp>
    </p:spTree>
    <p:extLst>
      <p:ext uri="{BB962C8B-B14F-4D97-AF65-F5344CB8AC3E}">
        <p14:creationId xmlns:p14="http://schemas.microsoft.com/office/powerpoint/2010/main" val="3622935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TODO: diagram</a:t>
            </a:r>
          </a:p>
        </p:txBody>
      </p:sp>
      <p:sp>
        <p:nvSpPr>
          <p:cNvPr id="4" name="Slide Number Placeholder 3"/>
          <p:cNvSpPr>
            <a:spLocks noGrp="1"/>
          </p:cNvSpPr>
          <p:nvPr>
            <p:ph type="sldNum" sz="quarter" idx="5"/>
          </p:nvPr>
        </p:nvSpPr>
        <p:spPr/>
        <p:txBody>
          <a:bodyPr/>
          <a:lstStyle/>
          <a:p>
            <a:pPr>
              <a:defRPr/>
            </a:pPr>
            <a:fld id="{951F94F5-58D1-42ED-AB38-DD97D2E49478}" type="slidenum">
              <a:rPr lang="en-US" smtClean="0"/>
              <a:pPr>
                <a:defRPr/>
              </a:pPr>
              <a:t>5</a:t>
            </a:fld>
            <a:endParaRPr lang="en-US"/>
          </a:p>
        </p:txBody>
      </p:sp>
    </p:spTree>
    <p:extLst>
      <p:ext uri="{BB962C8B-B14F-4D97-AF65-F5344CB8AC3E}">
        <p14:creationId xmlns:p14="http://schemas.microsoft.com/office/powerpoint/2010/main" val="1460481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TODO: diagram, ví dụ</a:t>
            </a:r>
          </a:p>
        </p:txBody>
      </p:sp>
      <p:sp>
        <p:nvSpPr>
          <p:cNvPr id="4" name="Slide Number Placeholder 3"/>
          <p:cNvSpPr>
            <a:spLocks noGrp="1"/>
          </p:cNvSpPr>
          <p:nvPr>
            <p:ph type="sldNum" sz="quarter" idx="5"/>
          </p:nvPr>
        </p:nvSpPr>
        <p:spPr/>
        <p:txBody>
          <a:bodyPr/>
          <a:lstStyle/>
          <a:p>
            <a:pPr>
              <a:defRPr/>
            </a:pPr>
            <a:fld id="{951F94F5-58D1-42ED-AB38-DD97D2E49478}" type="slidenum">
              <a:rPr lang="en-US" smtClean="0"/>
              <a:pPr>
                <a:defRPr/>
              </a:pPr>
              <a:t>6</a:t>
            </a:fld>
            <a:endParaRPr lang="en-US"/>
          </a:p>
        </p:txBody>
      </p:sp>
    </p:spTree>
    <p:extLst>
      <p:ext uri="{BB962C8B-B14F-4D97-AF65-F5344CB8AC3E}">
        <p14:creationId xmlns:p14="http://schemas.microsoft.com/office/powerpoint/2010/main" val="3065729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vi-VN" dirty="0"/>
              <a:t>TODO: diagram, ví dụ</a:t>
            </a:r>
          </a:p>
          <a:p>
            <a:endParaRPr lang="vi-VN" dirty="0"/>
          </a:p>
        </p:txBody>
      </p:sp>
      <p:sp>
        <p:nvSpPr>
          <p:cNvPr id="4" name="Slide Number Placeholder 3"/>
          <p:cNvSpPr>
            <a:spLocks noGrp="1"/>
          </p:cNvSpPr>
          <p:nvPr>
            <p:ph type="sldNum" sz="quarter" idx="5"/>
          </p:nvPr>
        </p:nvSpPr>
        <p:spPr/>
        <p:txBody>
          <a:bodyPr/>
          <a:lstStyle/>
          <a:p>
            <a:pPr>
              <a:defRPr/>
            </a:pPr>
            <a:fld id="{951F94F5-58D1-42ED-AB38-DD97D2E49478}" type="slidenum">
              <a:rPr lang="en-US" smtClean="0"/>
              <a:pPr>
                <a:defRPr/>
              </a:pPr>
              <a:t>7</a:t>
            </a:fld>
            <a:endParaRPr lang="en-US"/>
          </a:p>
        </p:txBody>
      </p:sp>
    </p:spTree>
    <p:extLst>
      <p:ext uri="{BB962C8B-B14F-4D97-AF65-F5344CB8AC3E}">
        <p14:creationId xmlns:p14="http://schemas.microsoft.com/office/powerpoint/2010/main" val="898853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vi-VN" dirty="0"/>
              <a:t>TODO: diagram, ví dụ</a:t>
            </a:r>
          </a:p>
          <a:p>
            <a:endParaRPr lang="vi-VN" dirty="0"/>
          </a:p>
        </p:txBody>
      </p:sp>
      <p:sp>
        <p:nvSpPr>
          <p:cNvPr id="4" name="Slide Number Placeholder 3"/>
          <p:cNvSpPr>
            <a:spLocks noGrp="1"/>
          </p:cNvSpPr>
          <p:nvPr>
            <p:ph type="sldNum" sz="quarter" idx="5"/>
          </p:nvPr>
        </p:nvSpPr>
        <p:spPr/>
        <p:txBody>
          <a:bodyPr/>
          <a:lstStyle/>
          <a:p>
            <a:pPr>
              <a:defRPr/>
            </a:pPr>
            <a:fld id="{951F94F5-58D1-42ED-AB38-DD97D2E49478}" type="slidenum">
              <a:rPr lang="en-US" smtClean="0"/>
              <a:pPr>
                <a:defRPr/>
              </a:pPr>
              <a:t>8</a:t>
            </a:fld>
            <a:endParaRPr lang="en-US"/>
          </a:p>
        </p:txBody>
      </p:sp>
    </p:spTree>
    <p:extLst>
      <p:ext uri="{BB962C8B-B14F-4D97-AF65-F5344CB8AC3E}">
        <p14:creationId xmlns:p14="http://schemas.microsoft.com/office/powerpoint/2010/main" val="4042911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pPr>
              <a:defRPr/>
            </a:pPr>
            <a:fld id="{951F94F5-58D1-42ED-AB38-DD97D2E49478}" type="slidenum">
              <a:rPr lang="en-US" smtClean="0"/>
              <a:pPr>
                <a:defRPr/>
              </a:pPr>
              <a:t>19</a:t>
            </a:fld>
            <a:endParaRPr lang="en-US"/>
          </a:p>
        </p:txBody>
      </p:sp>
    </p:spTree>
    <p:extLst>
      <p:ext uri="{BB962C8B-B14F-4D97-AF65-F5344CB8AC3E}">
        <p14:creationId xmlns:p14="http://schemas.microsoft.com/office/powerpoint/2010/main" val="4282314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pPr>
              <a:defRPr/>
            </a:pPr>
            <a:fld id="{951F94F5-58D1-42ED-AB38-DD97D2E49478}" type="slidenum">
              <a:rPr lang="en-US" smtClean="0"/>
              <a:pPr>
                <a:defRPr/>
              </a:pPr>
              <a:t>20</a:t>
            </a:fld>
            <a:endParaRPr lang="en-US"/>
          </a:p>
        </p:txBody>
      </p:sp>
    </p:spTree>
    <p:extLst>
      <p:ext uri="{BB962C8B-B14F-4D97-AF65-F5344CB8AC3E}">
        <p14:creationId xmlns:p14="http://schemas.microsoft.com/office/powerpoint/2010/main" val="432301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783433"/>
            <a:ext cx="9144000" cy="1102519"/>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2743200"/>
            <a:ext cx="9144000" cy="1143000"/>
          </a:xfrm>
        </p:spPr>
        <p:txBody>
          <a:bodyPr/>
          <a:lstStyle>
            <a:lvl1pPr marL="0" indent="0" algn="ctr">
              <a:buFont typeface="Wingdings" pitchFamily="2" charset="2"/>
              <a:buNone/>
              <a:defRPr>
                <a:solidFill>
                  <a:schemeClr val="tx1"/>
                </a:solidFill>
              </a:defRPr>
            </a:lvl1pPr>
          </a:lstStyle>
          <a:p>
            <a:r>
              <a:rPr lang="en-US" dirty="0"/>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2E62938-84EC-488D-9CA4-E38E8D42E52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699B4F5-F495-445A-AD57-B1A0CC0AEFE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205980"/>
            <a:ext cx="154305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205980"/>
            <a:ext cx="451485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8113C1C-2065-443A-845F-EE82C0FEFE9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noProof="0"/>
              <a:t>Click to edit Master title style</a:t>
            </a:r>
          </a:p>
        </p:txBody>
      </p:sp>
      <p:sp>
        <p:nvSpPr>
          <p:cNvPr id="3" name="Content Placeholder 2"/>
          <p:cNvSpPr>
            <a:spLocks noGrp="1"/>
          </p:cNvSpPr>
          <p:nvPr>
            <p:ph idx="1"/>
          </p:nvPr>
        </p:nvSpPr>
        <p:spPr/>
        <p:txBody>
          <a:bodyPr/>
          <a:lstStyle/>
          <a:p>
            <a:pPr lvl="0"/>
            <a:r>
              <a:rPr lang="vi-VN" noProof="0"/>
              <a:t>Click to edit Master text styles</a:t>
            </a:r>
          </a:p>
          <a:p>
            <a:pPr lvl="1"/>
            <a:r>
              <a:rPr lang="vi-VN" noProof="0"/>
              <a:t>Second level</a:t>
            </a:r>
          </a:p>
          <a:p>
            <a:pPr lvl="2"/>
            <a:r>
              <a:rPr lang="vi-VN" noProof="0"/>
              <a:t>Third level</a:t>
            </a:r>
          </a:p>
          <a:p>
            <a:pPr lvl="3"/>
            <a:r>
              <a:rPr lang="vi-VN" noProof="0"/>
              <a:t>Fourth level</a:t>
            </a:r>
          </a:p>
          <a:p>
            <a:pPr lvl="4"/>
            <a:r>
              <a:rPr lang="vi-VN" noProof="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1A05A8-D087-49F8-A68B-53BB47A7E6B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541735" y="2180035"/>
            <a:ext cx="5829300" cy="1125140"/>
          </a:xfrm>
        </p:spPr>
        <p:txBody>
          <a:bodyPr anchor="b"/>
          <a:lstStyle>
            <a:lvl1pPr marL="0" indent="0">
              <a:buNone/>
              <a:defRPr sz="1500"/>
            </a:lvl1pPr>
            <a:lvl2pPr marL="342892" indent="0">
              <a:buNone/>
              <a:defRPr sz="1400"/>
            </a:lvl2pPr>
            <a:lvl3pPr marL="685783" indent="0">
              <a:buNone/>
              <a:defRPr sz="1200"/>
            </a:lvl3pPr>
            <a:lvl4pPr marL="1028675" indent="0">
              <a:buNone/>
              <a:defRPr sz="1100"/>
            </a:lvl4pPr>
            <a:lvl5pPr marL="1371566" indent="0">
              <a:buNone/>
              <a:defRPr sz="1100"/>
            </a:lvl5pPr>
            <a:lvl6pPr marL="1714457" indent="0">
              <a:buNone/>
              <a:defRPr sz="1100"/>
            </a:lvl6pPr>
            <a:lvl7pPr marL="2057348" indent="0">
              <a:buNone/>
              <a:defRPr sz="1100"/>
            </a:lvl7pPr>
            <a:lvl8pPr marL="2400240" indent="0">
              <a:buNone/>
              <a:defRPr sz="1100"/>
            </a:lvl8pPr>
            <a:lvl9pPr marL="2743132" indent="0">
              <a:buNone/>
              <a:defRPr sz="11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6BBC673-9CA8-4194-8E34-D666622A555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noProof="0"/>
              <a:t>Click to edit Master title style</a:t>
            </a:r>
          </a:p>
        </p:txBody>
      </p:sp>
      <p:sp>
        <p:nvSpPr>
          <p:cNvPr id="3" name="Content Placeholder 2"/>
          <p:cNvSpPr>
            <a:spLocks noGrp="1"/>
          </p:cNvSpPr>
          <p:nvPr>
            <p:ph sz="half" idx="1"/>
          </p:nvPr>
        </p:nvSpPr>
        <p:spPr>
          <a:xfrm>
            <a:off x="342900" y="1200151"/>
            <a:ext cx="30289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vi-VN" noProof="0"/>
              <a:t>Click to edit Master text styles</a:t>
            </a:r>
          </a:p>
          <a:p>
            <a:pPr lvl="1"/>
            <a:r>
              <a:rPr lang="vi-VN" noProof="0"/>
              <a:t>Second level</a:t>
            </a:r>
          </a:p>
          <a:p>
            <a:pPr lvl="2"/>
            <a:r>
              <a:rPr lang="vi-VN" noProof="0"/>
              <a:t>Third level</a:t>
            </a:r>
          </a:p>
          <a:p>
            <a:pPr lvl="3"/>
            <a:r>
              <a:rPr lang="vi-VN" noProof="0"/>
              <a:t>Fourth level</a:t>
            </a:r>
          </a:p>
          <a:p>
            <a:pPr lvl="4"/>
            <a:r>
              <a:rPr lang="vi-VN" noProof="0"/>
              <a:t>Fifth level</a:t>
            </a:r>
          </a:p>
        </p:txBody>
      </p:sp>
      <p:sp>
        <p:nvSpPr>
          <p:cNvPr id="4" name="Content Placeholder 3"/>
          <p:cNvSpPr>
            <a:spLocks noGrp="1"/>
          </p:cNvSpPr>
          <p:nvPr>
            <p:ph sz="half" idx="2"/>
          </p:nvPr>
        </p:nvSpPr>
        <p:spPr>
          <a:xfrm>
            <a:off x="3486150" y="1200151"/>
            <a:ext cx="302895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vi-VN" noProof="0"/>
              <a:t>Click to edit Master text styles</a:t>
            </a:r>
          </a:p>
          <a:p>
            <a:pPr lvl="1"/>
            <a:r>
              <a:rPr lang="vi-VN" noProof="0"/>
              <a:t>Second level</a:t>
            </a:r>
          </a:p>
          <a:p>
            <a:pPr lvl="2"/>
            <a:r>
              <a:rPr lang="vi-VN" noProof="0"/>
              <a:t>Third level</a:t>
            </a:r>
          </a:p>
          <a:p>
            <a:pPr lvl="3"/>
            <a:r>
              <a:rPr lang="vi-VN" noProof="0"/>
              <a:t>Fourth level</a:t>
            </a:r>
          </a:p>
          <a:p>
            <a:pPr lvl="4"/>
            <a:r>
              <a:rPr lang="vi-VN" noProof="0"/>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vi-VN" noProof="0"/>
          </a:p>
        </p:txBody>
      </p:sp>
      <p:sp>
        <p:nvSpPr>
          <p:cNvPr id="6" name="Rectangle 5"/>
          <p:cNvSpPr>
            <a:spLocks noGrp="1" noChangeArrowheads="1"/>
          </p:cNvSpPr>
          <p:nvPr>
            <p:ph type="ftr" sz="quarter" idx="11"/>
          </p:nvPr>
        </p:nvSpPr>
        <p:spPr>
          <a:ln/>
        </p:spPr>
        <p:txBody>
          <a:bodyPr/>
          <a:lstStyle>
            <a:lvl1pPr>
              <a:defRPr/>
            </a:lvl1pPr>
          </a:lstStyle>
          <a:p>
            <a:pPr>
              <a:defRPr/>
            </a:pPr>
            <a:endParaRPr lang="vi-VN" noProof="0"/>
          </a:p>
        </p:txBody>
      </p:sp>
      <p:sp>
        <p:nvSpPr>
          <p:cNvPr id="7" name="Rectangle 6"/>
          <p:cNvSpPr>
            <a:spLocks noGrp="1" noChangeArrowheads="1"/>
          </p:cNvSpPr>
          <p:nvPr>
            <p:ph type="sldNum" sz="quarter" idx="12"/>
          </p:nvPr>
        </p:nvSpPr>
        <p:spPr>
          <a:ln/>
        </p:spPr>
        <p:txBody>
          <a:bodyPr/>
          <a:lstStyle>
            <a:lvl1pPr>
              <a:defRPr/>
            </a:lvl1pPr>
          </a:lstStyle>
          <a:p>
            <a:pPr>
              <a:defRPr/>
            </a:pPr>
            <a:fld id="{2D0394BE-C7C4-4CA6-9240-6CDB29B2C93E}" type="slidenum">
              <a:rPr lang="vi-VN" noProof="0" smtClean="0"/>
              <a:pPr>
                <a:defRPr/>
              </a:pPr>
              <a:t>‹#›</a:t>
            </a:fld>
            <a:endParaRPr lang="vi-VN"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noProof="0"/>
              <a:t>Click to edit Master title style</a:t>
            </a:r>
          </a:p>
        </p:txBody>
      </p:sp>
      <p:sp>
        <p:nvSpPr>
          <p:cNvPr id="3" name="Text Placeholder 2"/>
          <p:cNvSpPr>
            <a:spLocks noGrp="1"/>
          </p:cNvSpPr>
          <p:nvPr>
            <p:ph type="body" idx="1"/>
          </p:nvPr>
        </p:nvSpPr>
        <p:spPr>
          <a:xfrm>
            <a:off x="342901" y="1151335"/>
            <a:ext cx="3030141" cy="479822"/>
          </a:xfrm>
        </p:spPr>
        <p:txBody>
          <a:bodyPr anchor="b"/>
          <a:lstStyle>
            <a:lvl1pPr marL="0" indent="0">
              <a:buNone/>
              <a:defRPr sz="1800" b="1"/>
            </a:lvl1pPr>
            <a:lvl2pPr marL="342892" indent="0">
              <a:buNone/>
              <a:defRPr sz="1500" b="1"/>
            </a:lvl2pPr>
            <a:lvl3pPr marL="685783" indent="0">
              <a:buNone/>
              <a:defRPr sz="140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vi-VN" noProof="0"/>
              <a:t>Click to edit Master text styles</a:t>
            </a:r>
          </a:p>
        </p:txBody>
      </p:sp>
      <p:sp>
        <p:nvSpPr>
          <p:cNvPr id="4" name="Content Placeholder 3"/>
          <p:cNvSpPr>
            <a:spLocks noGrp="1"/>
          </p:cNvSpPr>
          <p:nvPr>
            <p:ph sz="half" idx="2"/>
          </p:nvPr>
        </p:nvSpPr>
        <p:spPr>
          <a:xfrm>
            <a:off x="342901" y="1631156"/>
            <a:ext cx="303014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noProof="0"/>
              <a:t>Click to edit Master text styles</a:t>
            </a:r>
          </a:p>
          <a:p>
            <a:pPr lvl="1"/>
            <a:r>
              <a:rPr lang="vi-VN" noProof="0"/>
              <a:t>Second level</a:t>
            </a:r>
          </a:p>
          <a:p>
            <a:pPr lvl="2"/>
            <a:r>
              <a:rPr lang="vi-VN" noProof="0"/>
              <a:t>Third level</a:t>
            </a:r>
          </a:p>
          <a:p>
            <a:pPr lvl="3"/>
            <a:r>
              <a:rPr lang="vi-VN" noProof="0"/>
              <a:t>Fourth level</a:t>
            </a:r>
          </a:p>
          <a:p>
            <a:pPr lvl="4"/>
            <a:r>
              <a:rPr lang="vi-VN" noProof="0"/>
              <a:t>Fifth level</a:t>
            </a:r>
          </a:p>
        </p:txBody>
      </p:sp>
      <p:sp>
        <p:nvSpPr>
          <p:cNvPr id="5" name="Text Placeholder 4"/>
          <p:cNvSpPr>
            <a:spLocks noGrp="1"/>
          </p:cNvSpPr>
          <p:nvPr>
            <p:ph type="body" sz="quarter" idx="3"/>
          </p:nvPr>
        </p:nvSpPr>
        <p:spPr>
          <a:xfrm>
            <a:off x="3483770" y="1151335"/>
            <a:ext cx="3031331" cy="479822"/>
          </a:xfrm>
        </p:spPr>
        <p:txBody>
          <a:bodyPr anchor="b"/>
          <a:lstStyle>
            <a:lvl1pPr marL="0" indent="0">
              <a:buNone/>
              <a:defRPr sz="1800" b="1"/>
            </a:lvl1pPr>
            <a:lvl2pPr marL="342892" indent="0">
              <a:buNone/>
              <a:defRPr sz="1500" b="1"/>
            </a:lvl2pPr>
            <a:lvl3pPr marL="685783" indent="0">
              <a:buNone/>
              <a:defRPr sz="140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vi-VN" noProof="0"/>
              <a:t>Click to edit Master text styles</a:t>
            </a:r>
          </a:p>
        </p:txBody>
      </p:sp>
      <p:sp>
        <p:nvSpPr>
          <p:cNvPr id="6" name="Content Placeholder 5"/>
          <p:cNvSpPr>
            <a:spLocks noGrp="1"/>
          </p:cNvSpPr>
          <p:nvPr>
            <p:ph sz="quarter" idx="4"/>
          </p:nvPr>
        </p:nvSpPr>
        <p:spPr>
          <a:xfrm>
            <a:off x="3483770" y="1631156"/>
            <a:ext cx="3031331"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noProof="0"/>
              <a:t>Click to edit Master text styles</a:t>
            </a:r>
          </a:p>
          <a:p>
            <a:pPr lvl="1"/>
            <a:r>
              <a:rPr lang="vi-VN" noProof="0"/>
              <a:t>Second level</a:t>
            </a:r>
          </a:p>
          <a:p>
            <a:pPr lvl="2"/>
            <a:r>
              <a:rPr lang="vi-VN" noProof="0"/>
              <a:t>Third level</a:t>
            </a:r>
          </a:p>
          <a:p>
            <a:pPr lvl="3"/>
            <a:r>
              <a:rPr lang="vi-VN" noProof="0"/>
              <a:t>Fourth level</a:t>
            </a:r>
          </a:p>
          <a:p>
            <a:pPr lvl="4"/>
            <a:r>
              <a:rPr lang="vi-VN" noProof="0"/>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vi-VN" noProof="0"/>
          </a:p>
        </p:txBody>
      </p:sp>
      <p:sp>
        <p:nvSpPr>
          <p:cNvPr id="8" name="Rectangle 5"/>
          <p:cNvSpPr>
            <a:spLocks noGrp="1" noChangeArrowheads="1"/>
          </p:cNvSpPr>
          <p:nvPr>
            <p:ph type="ftr" sz="quarter" idx="11"/>
          </p:nvPr>
        </p:nvSpPr>
        <p:spPr>
          <a:ln/>
        </p:spPr>
        <p:txBody>
          <a:bodyPr/>
          <a:lstStyle>
            <a:lvl1pPr>
              <a:defRPr/>
            </a:lvl1pPr>
          </a:lstStyle>
          <a:p>
            <a:pPr>
              <a:defRPr/>
            </a:pPr>
            <a:endParaRPr lang="vi-VN" noProof="0"/>
          </a:p>
        </p:txBody>
      </p:sp>
      <p:sp>
        <p:nvSpPr>
          <p:cNvPr id="9" name="Rectangle 6"/>
          <p:cNvSpPr>
            <a:spLocks noGrp="1" noChangeArrowheads="1"/>
          </p:cNvSpPr>
          <p:nvPr>
            <p:ph type="sldNum" sz="quarter" idx="12"/>
          </p:nvPr>
        </p:nvSpPr>
        <p:spPr>
          <a:ln/>
        </p:spPr>
        <p:txBody>
          <a:bodyPr/>
          <a:lstStyle>
            <a:lvl1pPr>
              <a:defRPr/>
            </a:lvl1pPr>
          </a:lstStyle>
          <a:p>
            <a:pPr>
              <a:defRPr/>
            </a:pPr>
            <a:fld id="{7F5894F7-D2D8-4142-8878-126BF2DBE9F6}" type="slidenum">
              <a:rPr lang="vi-VN" noProof="0" smtClean="0"/>
              <a:pPr>
                <a:defRPr/>
              </a:pPr>
              <a:t>‹#›</a:t>
            </a:fld>
            <a:endParaRPr lang="vi-VN"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E00470E-5877-48CB-82CD-3CCAD5E8353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1D85F8C-9C5D-49E8-8BBF-F28B73097F1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204787"/>
            <a:ext cx="2256235"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2681288" y="204789"/>
            <a:ext cx="383381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1" y="1076327"/>
            <a:ext cx="2256235" cy="3518297"/>
          </a:xfrm>
        </p:spPr>
        <p:txBody>
          <a:bodyPr/>
          <a:lstStyle>
            <a:lvl1pPr marL="0" indent="0">
              <a:buNone/>
              <a:defRPr sz="1100"/>
            </a:lvl1pPr>
            <a:lvl2pPr marL="342892" indent="0">
              <a:buNone/>
              <a:defRPr sz="900"/>
            </a:lvl2pPr>
            <a:lvl3pPr marL="685783" indent="0">
              <a:buNone/>
              <a:defRPr sz="800"/>
            </a:lvl3pPr>
            <a:lvl4pPr marL="1028675" indent="0">
              <a:buNone/>
              <a:defRPr sz="700"/>
            </a:lvl4pPr>
            <a:lvl5pPr marL="1371566" indent="0">
              <a:buNone/>
              <a:defRPr sz="700"/>
            </a:lvl5pPr>
            <a:lvl6pPr marL="1714457" indent="0">
              <a:buNone/>
              <a:defRPr sz="700"/>
            </a:lvl6pPr>
            <a:lvl7pPr marL="2057348" indent="0">
              <a:buNone/>
              <a:defRPr sz="700"/>
            </a:lvl7pPr>
            <a:lvl8pPr marL="2400240" indent="0">
              <a:buNone/>
              <a:defRPr sz="700"/>
            </a:lvl8pPr>
            <a:lvl9pPr marL="2743132" indent="0">
              <a:buNone/>
              <a:defRPr sz="7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9415B49-E272-4523-8166-1B1831C4B71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1"/>
            <a:ext cx="41148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344216" y="459581"/>
            <a:ext cx="4114800" cy="30861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endParaRPr lang="en-US" noProof="0"/>
          </a:p>
        </p:txBody>
      </p:sp>
      <p:sp>
        <p:nvSpPr>
          <p:cNvPr id="4" name="Text Placeholder 3"/>
          <p:cNvSpPr>
            <a:spLocks noGrp="1"/>
          </p:cNvSpPr>
          <p:nvPr>
            <p:ph type="body" sz="half" idx="2"/>
          </p:nvPr>
        </p:nvSpPr>
        <p:spPr>
          <a:xfrm>
            <a:off x="1344216" y="4025504"/>
            <a:ext cx="4114800" cy="603647"/>
          </a:xfrm>
        </p:spPr>
        <p:txBody>
          <a:bodyPr/>
          <a:lstStyle>
            <a:lvl1pPr marL="0" indent="0">
              <a:buNone/>
              <a:defRPr sz="1100"/>
            </a:lvl1pPr>
            <a:lvl2pPr marL="342892" indent="0">
              <a:buNone/>
              <a:defRPr sz="900"/>
            </a:lvl2pPr>
            <a:lvl3pPr marL="685783" indent="0">
              <a:buNone/>
              <a:defRPr sz="800"/>
            </a:lvl3pPr>
            <a:lvl4pPr marL="1028675" indent="0">
              <a:buNone/>
              <a:defRPr sz="700"/>
            </a:lvl4pPr>
            <a:lvl5pPr marL="1371566" indent="0">
              <a:buNone/>
              <a:defRPr sz="700"/>
            </a:lvl5pPr>
            <a:lvl6pPr marL="1714457" indent="0">
              <a:buNone/>
              <a:defRPr sz="700"/>
            </a:lvl6pPr>
            <a:lvl7pPr marL="2057348" indent="0">
              <a:buNone/>
              <a:defRPr sz="700"/>
            </a:lvl7pPr>
            <a:lvl8pPr marL="2400240" indent="0">
              <a:buNone/>
              <a:defRPr sz="700"/>
            </a:lvl8pPr>
            <a:lvl9pPr marL="2743132" indent="0">
              <a:buNone/>
              <a:defRPr sz="7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F87A090-BAD4-4341-AC7F-A731585BC0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19050"/>
            <a:ext cx="9144000" cy="857250"/>
          </a:xfrm>
          <a:prstGeom prst="rect">
            <a:avLst/>
          </a:prstGeom>
          <a:noFill/>
          <a:ln w="9525">
            <a:noFill/>
            <a:miter lim="800000"/>
            <a:headEnd/>
            <a:tailEnd/>
          </a:ln>
        </p:spPr>
        <p:txBody>
          <a:bodyPr vert="horz" wrap="square" lIns="68579" tIns="34289" rIns="68579" bIns="34289" numCol="1" anchor="ctr" anchorCtr="0" compatLnSpc="1">
            <a:prstTxWarp prst="textNoShape">
              <a:avLst/>
            </a:prstTxWarp>
          </a:bodyPr>
          <a:lstStyle/>
          <a:p>
            <a:pPr lvl="0"/>
            <a:r>
              <a:rPr lang="vi-VN" noProof="0"/>
              <a:t>Click to edit Master title style</a:t>
            </a:r>
          </a:p>
        </p:txBody>
      </p:sp>
      <p:sp>
        <p:nvSpPr>
          <p:cNvPr id="3075" name="Rectangle 3"/>
          <p:cNvSpPr>
            <a:spLocks noGrp="1" noChangeArrowheads="1"/>
          </p:cNvSpPr>
          <p:nvPr>
            <p:ph type="body" idx="1"/>
          </p:nvPr>
        </p:nvSpPr>
        <p:spPr bwMode="auto">
          <a:xfrm>
            <a:off x="304800" y="1047750"/>
            <a:ext cx="8534400" cy="3546873"/>
          </a:xfrm>
          <a:prstGeom prst="rect">
            <a:avLst/>
          </a:prstGeom>
          <a:noFill/>
          <a:ln w="9525">
            <a:noFill/>
            <a:miter lim="800000"/>
            <a:headEnd/>
            <a:tailEnd/>
          </a:ln>
        </p:spPr>
        <p:txBody>
          <a:bodyPr vert="horz" wrap="square" lIns="68579" tIns="34289" rIns="68579" bIns="34289" numCol="1" anchor="t" anchorCtr="0" compatLnSpc="1">
            <a:prstTxWarp prst="textNoShape">
              <a:avLst/>
            </a:prstTxWarp>
          </a:bodyPr>
          <a:lstStyle/>
          <a:p>
            <a:pPr lvl="0"/>
            <a:r>
              <a:rPr lang="vi-VN" noProof="0"/>
              <a:t>Click to edit Master text styles</a:t>
            </a:r>
          </a:p>
          <a:p>
            <a:pPr lvl="1"/>
            <a:r>
              <a:rPr lang="vi-VN" noProof="0"/>
              <a:t>Second level</a:t>
            </a:r>
          </a:p>
          <a:p>
            <a:pPr lvl="2"/>
            <a:r>
              <a:rPr lang="vi-VN" noProof="0"/>
              <a:t>Third level</a:t>
            </a:r>
          </a:p>
          <a:p>
            <a:pPr lvl="3"/>
            <a:r>
              <a:rPr lang="vi-VN" noProof="0"/>
              <a:t>Fourth level</a:t>
            </a:r>
          </a:p>
          <a:p>
            <a:pPr lvl="4"/>
            <a:r>
              <a:rPr lang="vi-VN" noProof="0"/>
              <a:t>Fifth level</a:t>
            </a:r>
          </a:p>
        </p:txBody>
      </p:sp>
      <p:sp>
        <p:nvSpPr>
          <p:cNvPr id="4100" name="Rectangle 4"/>
          <p:cNvSpPr>
            <a:spLocks noGrp="1" noChangeArrowheads="1"/>
          </p:cNvSpPr>
          <p:nvPr>
            <p:ph type="dt" sz="half" idx="2"/>
          </p:nvPr>
        </p:nvSpPr>
        <p:spPr bwMode="auto">
          <a:xfrm>
            <a:off x="342900" y="4683919"/>
            <a:ext cx="1600200" cy="357188"/>
          </a:xfrm>
          <a:prstGeom prst="rect">
            <a:avLst/>
          </a:prstGeom>
          <a:noFill/>
          <a:ln w="9525">
            <a:noFill/>
            <a:miter lim="800000"/>
            <a:headEnd/>
            <a:tailEnd/>
          </a:ln>
          <a:effectLst/>
        </p:spPr>
        <p:txBody>
          <a:bodyPr vert="horz" wrap="square" lIns="68579" tIns="34289" rIns="68579" bIns="34289" numCol="1" anchor="t" anchorCtr="0" compatLnSpc="1">
            <a:prstTxWarp prst="textNoShape">
              <a:avLst/>
            </a:prstTxWarp>
          </a:bodyPr>
          <a:lstStyle>
            <a:lvl1pPr>
              <a:defRPr sz="1100"/>
            </a:lvl1pPr>
          </a:lstStyle>
          <a:p>
            <a:pPr>
              <a:defRPr/>
            </a:pPr>
            <a:endParaRPr lang="vi-VN" noProof="0"/>
          </a:p>
        </p:txBody>
      </p:sp>
      <p:sp>
        <p:nvSpPr>
          <p:cNvPr id="4101" name="Rectangle 5"/>
          <p:cNvSpPr>
            <a:spLocks noGrp="1" noChangeArrowheads="1"/>
          </p:cNvSpPr>
          <p:nvPr>
            <p:ph type="ftr" sz="quarter" idx="3"/>
          </p:nvPr>
        </p:nvSpPr>
        <p:spPr bwMode="auto">
          <a:xfrm>
            <a:off x="2343150" y="4683919"/>
            <a:ext cx="2171700" cy="357188"/>
          </a:xfrm>
          <a:prstGeom prst="rect">
            <a:avLst/>
          </a:prstGeom>
          <a:noFill/>
          <a:ln w="9525">
            <a:noFill/>
            <a:miter lim="800000"/>
            <a:headEnd/>
            <a:tailEnd/>
          </a:ln>
          <a:effectLst/>
        </p:spPr>
        <p:txBody>
          <a:bodyPr vert="horz" wrap="square" lIns="68579" tIns="34289" rIns="68579" bIns="34289" numCol="1" anchor="t" anchorCtr="0" compatLnSpc="1">
            <a:prstTxWarp prst="textNoShape">
              <a:avLst/>
            </a:prstTxWarp>
          </a:bodyPr>
          <a:lstStyle>
            <a:lvl1pPr algn="ctr">
              <a:defRPr sz="1100"/>
            </a:lvl1pPr>
          </a:lstStyle>
          <a:p>
            <a:pPr>
              <a:defRPr/>
            </a:pPr>
            <a:endParaRPr lang="vi-VN" noProof="0"/>
          </a:p>
        </p:txBody>
      </p:sp>
      <p:sp>
        <p:nvSpPr>
          <p:cNvPr id="4102" name="Rectangle 6"/>
          <p:cNvSpPr>
            <a:spLocks noGrp="1" noChangeArrowheads="1"/>
          </p:cNvSpPr>
          <p:nvPr>
            <p:ph type="sldNum" sz="quarter" idx="4"/>
          </p:nvPr>
        </p:nvSpPr>
        <p:spPr bwMode="auto">
          <a:xfrm>
            <a:off x="4914900" y="4683919"/>
            <a:ext cx="1600200" cy="357188"/>
          </a:xfrm>
          <a:prstGeom prst="rect">
            <a:avLst/>
          </a:prstGeom>
          <a:noFill/>
          <a:ln w="9525">
            <a:noFill/>
            <a:miter lim="800000"/>
            <a:headEnd/>
            <a:tailEnd/>
          </a:ln>
          <a:effectLst/>
        </p:spPr>
        <p:txBody>
          <a:bodyPr vert="horz" wrap="square" lIns="68579" tIns="34289" rIns="68579" bIns="34289" numCol="1" anchor="t" anchorCtr="0" compatLnSpc="1">
            <a:prstTxWarp prst="textNoShape">
              <a:avLst/>
            </a:prstTxWarp>
          </a:bodyPr>
          <a:lstStyle>
            <a:lvl1pPr algn="r">
              <a:defRPr sz="1100"/>
            </a:lvl1pPr>
          </a:lstStyle>
          <a:p>
            <a:pPr>
              <a:defRPr/>
            </a:pPr>
            <a:fld id="{529FA7E6-6E6F-4B77-AE36-D459A899DDD1}" type="slidenum">
              <a:rPr lang="vi-VN" noProof="0" smtClean="0"/>
              <a:pPr>
                <a:defRPr/>
              </a:pPr>
              <a:t>‹#›</a:t>
            </a:fld>
            <a:endParaRPr lang="vi-VN" noProof="0"/>
          </a:p>
        </p:txBody>
      </p:sp>
      <p:sp>
        <p:nvSpPr>
          <p:cNvPr id="4103" name="Rectangle 7"/>
          <p:cNvSpPr>
            <a:spLocks noChangeArrowheads="1"/>
          </p:cNvSpPr>
          <p:nvPr/>
        </p:nvSpPr>
        <p:spPr bwMode="auto">
          <a:xfrm>
            <a:off x="0" y="773431"/>
            <a:ext cx="9144000" cy="4571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68579" tIns="34289" rIns="68579" bIns="34289" anchor="ctr"/>
          <a:lstStyle/>
          <a:p>
            <a:pPr>
              <a:defRPr/>
            </a:pPr>
            <a:endParaRPr lang="vi-VN" noProof="0"/>
          </a:p>
        </p:txBody>
      </p:sp>
    </p:spTree>
  </p:cSld>
  <p:clrMap bg1="lt1" tx1="dk1" bg2="lt2" tx2="dk2" accent1="accent1" accent2="accent2" accent3="accent3" accent4="accent4" accent5="accent5" accent6="accent6" hlink="hlink" folHlink="folHlink"/>
  <p:sldLayoutIdLst>
    <p:sldLayoutId id="2147483792"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eaLnBrk="0" fontAlgn="base" hangingPunct="0">
        <a:spcBef>
          <a:spcPct val="0"/>
        </a:spcBef>
        <a:spcAft>
          <a:spcPct val="0"/>
        </a:spcAft>
        <a:defRPr sz="3300">
          <a:solidFill>
            <a:schemeClr val="tx2"/>
          </a:solidFill>
          <a:latin typeface="Calibri" pitchFamily="34"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892" algn="ctr" rtl="0" fontAlgn="base">
        <a:spcBef>
          <a:spcPct val="0"/>
        </a:spcBef>
        <a:spcAft>
          <a:spcPct val="0"/>
        </a:spcAft>
        <a:defRPr sz="3300">
          <a:solidFill>
            <a:schemeClr val="tx2"/>
          </a:solidFill>
          <a:latin typeface="Arial" charset="0"/>
        </a:defRPr>
      </a:lvl6pPr>
      <a:lvl7pPr marL="685783" algn="ctr" rtl="0" fontAlgn="base">
        <a:spcBef>
          <a:spcPct val="0"/>
        </a:spcBef>
        <a:spcAft>
          <a:spcPct val="0"/>
        </a:spcAft>
        <a:defRPr sz="3300">
          <a:solidFill>
            <a:schemeClr val="tx2"/>
          </a:solidFill>
          <a:latin typeface="Arial" charset="0"/>
        </a:defRPr>
      </a:lvl7pPr>
      <a:lvl8pPr marL="1028675" algn="ctr" rtl="0" fontAlgn="base">
        <a:spcBef>
          <a:spcPct val="0"/>
        </a:spcBef>
        <a:spcAft>
          <a:spcPct val="0"/>
        </a:spcAft>
        <a:defRPr sz="3300">
          <a:solidFill>
            <a:schemeClr val="tx2"/>
          </a:solidFill>
          <a:latin typeface="Arial" charset="0"/>
        </a:defRPr>
      </a:lvl8pPr>
      <a:lvl9pPr marL="1371566" algn="ctr" rtl="0" fontAlgn="base">
        <a:spcBef>
          <a:spcPct val="0"/>
        </a:spcBef>
        <a:spcAft>
          <a:spcPct val="0"/>
        </a:spcAft>
        <a:defRPr sz="3300">
          <a:solidFill>
            <a:schemeClr val="tx2"/>
          </a:solidFill>
          <a:latin typeface="Arial" charset="0"/>
        </a:defRPr>
      </a:lvl9pPr>
    </p:titleStyle>
    <p:bodyStyle>
      <a:lvl1pPr marL="257168" indent="-257168" algn="l" rtl="0" eaLnBrk="0" fontAlgn="base" hangingPunct="0">
        <a:spcBef>
          <a:spcPct val="20000"/>
        </a:spcBef>
        <a:spcAft>
          <a:spcPct val="0"/>
        </a:spcAft>
        <a:buClr>
          <a:schemeClr val="accent2"/>
        </a:buClr>
        <a:buFont typeface="Wingdings" pitchFamily="2" charset="2"/>
        <a:buChar char="§"/>
        <a:defRPr sz="2400">
          <a:solidFill>
            <a:schemeClr val="accent2"/>
          </a:solidFill>
          <a:latin typeface="Calibri" pitchFamily="34" charset="0"/>
          <a:ea typeface="+mn-ea"/>
          <a:cs typeface="+mn-cs"/>
        </a:defRPr>
      </a:lvl1pPr>
      <a:lvl2pPr marL="557199" indent="-214308" algn="l" rtl="0" eaLnBrk="0" fontAlgn="base" hangingPunct="0">
        <a:spcBef>
          <a:spcPct val="20000"/>
        </a:spcBef>
        <a:spcAft>
          <a:spcPct val="0"/>
        </a:spcAft>
        <a:buClr>
          <a:schemeClr val="tx1"/>
        </a:buClr>
        <a:buFont typeface="Wingdings" pitchFamily="2" charset="2"/>
        <a:buChar char="§"/>
        <a:defRPr sz="2100">
          <a:solidFill>
            <a:schemeClr val="tx1"/>
          </a:solidFill>
          <a:latin typeface="Calibri" pitchFamily="34" charset="0"/>
        </a:defRPr>
      </a:lvl2pPr>
      <a:lvl3pPr marL="857228" indent="-171446" algn="l" rtl="0" eaLnBrk="0" fontAlgn="base" hangingPunct="0">
        <a:spcBef>
          <a:spcPct val="20000"/>
        </a:spcBef>
        <a:spcAft>
          <a:spcPct val="0"/>
        </a:spcAft>
        <a:buClr>
          <a:schemeClr val="accent2"/>
        </a:buClr>
        <a:buFont typeface="Wingdings" pitchFamily="2" charset="2"/>
        <a:buChar char="§"/>
        <a:defRPr sz="1800">
          <a:solidFill>
            <a:schemeClr val="tx1"/>
          </a:solidFill>
          <a:latin typeface="Calibri" pitchFamily="34" charset="0"/>
        </a:defRPr>
      </a:lvl3pPr>
      <a:lvl4pPr marL="1200120" indent="-171446" algn="l" rtl="0" eaLnBrk="0" fontAlgn="base" hangingPunct="0">
        <a:spcBef>
          <a:spcPct val="20000"/>
        </a:spcBef>
        <a:spcAft>
          <a:spcPct val="0"/>
        </a:spcAft>
        <a:buClr>
          <a:schemeClr val="tx1"/>
        </a:buClr>
        <a:buFont typeface="Wingdings" pitchFamily="2" charset="2"/>
        <a:buChar char="§"/>
        <a:defRPr sz="1500">
          <a:solidFill>
            <a:schemeClr val="tx1"/>
          </a:solidFill>
          <a:latin typeface="Calibri" pitchFamily="34" charset="0"/>
        </a:defRPr>
      </a:lvl4pPr>
      <a:lvl5pPr marL="1543012" indent="-171446" algn="l" rtl="0" eaLnBrk="0" fontAlgn="base" hangingPunct="0">
        <a:spcBef>
          <a:spcPct val="20000"/>
        </a:spcBef>
        <a:spcAft>
          <a:spcPct val="0"/>
        </a:spcAft>
        <a:buClr>
          <a:schemeClr val="accent2"/>
        </a:buClr>
        <a:buFont typeface="Wingdings" pitchFamily="2" charset="2"/>
        <a:buChar char="§"/>
        <a:defRPr sz="1500">
          <a:solidFill>
            <a:schemeClr val="tx1"/>
          </a:solidFill>
          <a:latin typeface="Calibri" pitchFamily="34" charset="0"/>
        </a:defRPr>
      </a:lvl5pPr>
      <a:lvl6pPr marL="1885903" indent="-171446" algn="l" rtl="0" fontAlgn="base">
        <a:spcBef>
          <a:spcPct val="20000"/>
        </a:spcBef>
        <a:spcAft>
          <a:spcPct val="0"/>
        </a:spcAft>
        <a:buClr>
          <a:schemeClr val="accent2"/>
        </a:buClr>
        <a:buFont typeface="Wingdings" pitchFamily="2" charset="2"/>
        <a:buChar char="§"/>
        <a:defRPr sz="1500">
          <a:solidFill>
            <a:schemeClr val="tx1"/>
          </a:solidFill>
          <a:latin typeface="+mn-lt"/>
        </a:defRPr>
      </a:lvl6pPr>
      <a:lvl7pPr marL="2228795" indent="-171446" algn="l" rtl="0" fontAlgn="base">
        <a:spcBef>
          <a:spcPct val="20000"/>
        </a:spcBef>
        <a:spcAft>
          <a:spcPct val="0"/>
        </a:spcAft>
        <a:buClr>
          <a:schemeClr val="accent2"/>
        </a:buClr>
        <a:buFont typeface="Wingdings" pitchFamily="2" charset="2"/>
        <a:buChar char="§"/>
        <a:defRPr sz="1500">
          <a:solidFill>
            <a:schemeClr val="tx1"/>
          </a:solidFill>
          <a:latin typeface="+mn-lt"/>
        </a:defRPr>
      </a:lvl7pPr>
      <a:lvl8pPr marL="2571686" indent="-171446" algn="l" rtl="0" fontAlgn="base">
        <a:spcBef>
          <a:spcPct val="20000"/>
        </a:spcBef>
        <a:spcAft>
          <a:spcPct val="0"/>
        </a:spcAft>
        <a:buClr>
          <a:schemeClr val="accent2"/>
        </a:buClr>
        <a:buFont typeface="Wingdings" pitchFamily="2" charset="2"/>
        <a:buChar char="§"/>
        <a:defRPr sz="1500">
          <a:solidFill>
            <a:schemeClr val="tx1"/>
          </a:solidFill>
          <a:latin typeface="+mn-lt"/>
        </a:defRPr>
      </a:lvl8pPr>
      <a:lvl9pPr marL="2914577" indent="-171446" algn="l" rtl="0" fontAlgn="base">
        <a:spcBef>
          <a:spcPct val="20000"/>
        </a:spcBef>
        <a:spcAft>
          <a:spcPct val="0"/>
        </a:spcAft>
        <a:buClr>
          <a:schemeClr val="accent2"/>
        </a:buClr>
        <a:buFont typeface="Wingdings" pitchFamily="2" charset="2"/>
        <a:buChar char="§"/>
        <a:defRPr sz="1500">
          <a:solidFill>
            <a:schemeClr val="tx1"/>
          </a:solidFill>
          <a:latin typeface="+mn-lt"/>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gif"/><Relationship Id="rId5" Type="http://schemas.openxmlformats.org/officeDocument/2006/relationships/image" Target="../media/image23.jpeg"/><Relationship Id="rId10" Type="http://schemas.openxmlformats.org/officeDocument/2006/relationships/image" Target="../media/image28.jpeg"/><Relationship Id="rId4" Type="http://schemas.openxmlformats.org/officeDocument/2006/relationships/image" Target="../media/image22.jpeg"/><Relationship Id="rId9" Type="http://schemas.openxmlformats.org/officeDocument/2006/relationships/image" Target="../media/image27.jpeg"/></Relationships>
</file>

<file path=ppt/slides/_rels/slide28.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30.jpeg"/></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209550"/>
            <a:ext cx="9144000" cy="1102519"/>
          </a:xfrm>
        </p:spPr>
        <p:txBody>
          <a:bodyPr/>
          <a:lstStyle/>
          <a:p>
            <a:pPr eaLnBrk="1" hangingPunct="1"/>
            <a:r>
              <a:rPr lang="vi-VN" dirty="0"/>
              <a:t>MAT1101: Xác suất thống kê</a:t>
            </a:r>
            <a:br>
              <a:rPr lang="vi-VN" dirty="0"/>
            </a:br>
            <a:endParaRPr lang="vi-VN" sz="2700" dirty="0"/>
          </a:p>
        </p:txBody>
      </p:sp>
      <p:sp>
        <p:nvSpPr>
          <p:cNvPr id="5123" name="Rectangle 6"/>
          <p:cNvSpPr>
            <a:spLocks noGrp="1" noChangeArrowheads="1"/>
          </p:cNvSpPr>
          <p:nvPr>
            <p:ph type="subTitle" idx="1"/>
          </p:nvPr>
        </p:nvSpPr>
        <p:spPr>
          <a:xfrm>
            <a:off x="0" y="971550"/>
            <a:ext cx="9144000" cy="1143000"/>
          </a:xfrm>
        </p:spPr>
        <p:txBody>
          <a:bodyPr/>
          <a:lstStyle/>
          <a:p>
            <a:pPr eaLnBrk="1" hangingPunct="1"/>
            <a:r>
              <a:rPr lang="vi-VN" sz="3200"/>
              <a:t>Giới thiệu</a:t>
            </a:r>
          </a:p>
        </p:txBody>
      </p:sp>
      <p:sp>
        <p:nvSpPr>
          <p:cNvPr id="5124" name="Text Box 7"/>
          <p:cNvSpPr txBox="1">
            <a:spLocks noChangeArrowheads="1"/>
          </p:cNvSpPr>
          <p:nvPr/>
        </p:nvSpPr>
        <p:spPr bwMode="auto">
          <a:xfrm>
            <a:off x="2286000" y="4686301"/>
            <a:ext cx="4400550" cy="346247"/>
          </a:xfrm>
          <a:prstGeom prst="rect">
            <a:avLst/>
          </a:prstGeom>
          <a:noFill/>
          <a:ln w="9525">
            <a:noFill/>
            <a:miter lim="800000"/>
            <a:headEnd/>
            <a:tailEnd/>
          </a:ln>
        </p:spPr>
        <p:txBody>
          <a:bodyPr lIns="68579" tIns="34289" rIns="68579" bIns="34289">
            <a:spAutoFit/>
          </a:bodyPr>
          <a:lstStyle/>
          <a:p>
            <a:pPr algn="ctr">
              <a:spcBef>
                <a:spcPct val="50000"/>
              </a:spcBef>
            </a:pPr>
            <a:r>
              <a:rPr lang="en-US" dirty="0"/>
              <a:t>© </a:t>
            </a:r>
            <a:r>
              <a:rPr lang="en-US" dirty="0" err="1"/>
              <a:t>Trần</a:t>
            </a:r>
            <a:r>
              <a:rPr lang="en-US" dirty="0"/>
              <a:t> </a:t>
            </a:r>
            <a:r>
              <a:rPr lang="en-US" dirty="0" err="1"/>
              <a:t>Quốc</a:t>
            </a:r>
            <a:r>
              <a:rPr lang="en-US" dirty="0"/>
              <a:t> Long - VNU-UET</a:t>
            </a:r>
          </a:p>
        </p:txBody>
      </p:sp>
      <p:pic>
        <p:nvPicPr>
          <p:cNvPr id="266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209544" y="1733550"/>
            <a:ext cx="2724912" cy="2724912"/>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7B532-738D-A462-919A-F62DCC2C38D7}"/>
              </a:ext>
            </a:extLst>
          </p:cNvPr>
          <p:cNvSpPr>
            <a:spLocks noGrp="1"/>
          </p:cNvSpPr>
          <p:nvPr>
            <p:ph type="title"/>
          </p:nvPr>
        </p:nvSpPr>
        <p:spPr/>
        <p:txBody>
          <a:bodyPr/>
          <a:lstStyle/>
          <a:p>
            <a:r>
              <a:rPr lang="vi-VN" dirty="0"/>
              <a:t>Đại số tập hợp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BABFAB-EAA7-0E07-7877-62CD3E676CFA}"/>
                  </a:ext>
                </a:extLst>
              </p:cNvPr>
              <p:cNvSpPr>
                <a:spLocks noGrp="1"/>
              </p:cNvSpPr>
              <p:nvPr>
                <p:ph idx="1"/>
              </p:nvPr>
            </p:nvSpPr>
            <p:spPr>
              <a:xfrm>
                <a:off x="304800" y="1047750"/>
                <a:ext cx="8534400" cy="3546873"/>
              </a:xfrm>
            </p:spPr>
            <p:txBody>
              <a:bodyPr/>
              <a:lstStyle/>
              <a:p>
                <a:r>
                  <a:rPr lang="vi-VN" dirty="0"/>
                  <a:t>Phủ định của phủ định</a:t>
                </a:r>
              </a:p>
              <a:p>
                <a:pPr marL="0" indent="0" algn="ctr">
                  <a:buNone/>
                </a:pPr>
                <a14:m>
                  <m:oMathPara xmlns:m="http://schemas.openxmlformats.org/officeDocument/2006/math">
                    <m:oMathParaPr>
                      <m:jc m:val="centerGroup"/>
                    </m:oMathParaPr>
                    <m:oMath xmlns:m="http://schemas.openxmlformats.org/officeDocument/2006/math">
                      <m:sSup>
                        <m:sSupPr>
                          <m:ctrlPr>
                            <a:rPr lang="vi-VN" i="1">
                              <a:solidFill>
                                <a:srgbClr val="FF0000"/>
                              </a:solidFill>
                              <a:latin typeface="Cambria Math" panose="02040503050406030204" pitchFamily="18" charset="0"/>
                              <a:ea typeface="Cambria Math" panose="02040503050406030204" pitchFamily="18" charset="0"/>
                            </a:rPr>
                          </m:ctrlPr>
                        </m:sSupPr>
                        <m:e>
                          <m:d>
                            <m:dPr>
                              <m:ctrlPr>
                                <a:rPr lang="vi-VN" i="1">
                                  <a:solidFill>
                                    <a:srgbClr val="FF0000"/>
                                  </a:solidFill>
                                  <a:latin typeface="Cambria Math" panose="02040503050406030204" pitchFamily="18" charset="0"/>
                                  <a:ea typeface="Cambria Math" panose="02040503050406030204" pitchFamily="18" charset="0"/>
                                </a:rPr>
                              </m:ctrlPr>
                            </m:dPr>
                            <m:e>
                              <m:sSup>
                                <m:sSupPr>
                                  <m:ctrlPr>
                                    <a:rPr lang="vi-VN" i="1">
                                      <a:solidFill>
                                        <a:srgbClr val="FF0000"/>
                                      </a:solidFill>
                                      <a:latin typeface="Cambria Math" panose="02040503050406030204" pitchFamily="18" charset="0"/>
                                      <a:ea typeface="Cambria Math" panose="02040503050406030204" pitchFamily="18" charset="0"/>
                                    </a:rPr>
                                  </m:ctrlPr>
                                </m:sSupPr>
                                <m:e>
                                  <m:r>
                                    <m:rPr>
                                      <m:sty m:val="p"/>
                                    </m:rPr>
                                    <a:rPr lang="vi-VN" i="1">
                                      <a:solidFill>
                                        <a:srgbClr val="FF0000"/>
                                      </a:solidFill>
                                      <a:latin typeface="Cambria Math" panose="02040503050406030204" pitchFamily="18" charset="0"/>
                                      <a:ea typeface="Cambria Math" panose="02040503050406030204" pitchFamily="18" charset="0"/>
                                    </a:rPr>
                                    <m:t>S</m:t>
                                  </m:r>
                                </m:e>
                                <m:sup>
                                  <m:r>
                                    <m:rPr>
                                      <m:sty m:val="p"/>
                                    </m:rPr>
                                    <a:rPr lang="vi-VN" i="1">
                                      <a:solidFill>
                                        <a:srgbClr val="FF0000"/>
                                      </a:solidFill>
                                      <a:latin typeface="Cambria Math" panose="02040503050406030204" pitchFamily="18" charset="0"/>
                                      <a:ea typeface="Cambria Math" panose="02040503050406030204" pitchFamily="18" charset="0"/>
                                    </a:rPr>
                                    <m:t>c</m:t>
                                  </m:r>
                                </m:sup>
                              </m:sSup>
                            </m:e>
                          </m:d>
                        </m:e>
                        <m:sup>
                          <m:r>
                            <m:rPr>
                              <m:sty m:val="p"/>
                            </m:rPr>
                            <a:rPr lang="vi-VN" i="1">
                              <a:solidFill>
                                <a:srgbClr val="FF0000"/>
                              </a:solidFill>
                              <a:latin typeface="Cambria Math" panose="02040503050406030204" pitchFamily="18" charset="0"/>
                              <a:ea typeface="Cambria Math" panose="02040503050406030204" pitchFamily="18" charset="0"/>
                            </a:rPr>
                            <m:t>c</m:t>
                          </m:r>
                        </m:sup>
                      </m:sSup>
                      <m:r>
                        <a:rPr lang="vi-VN" i="1">
                          <a:solidFill>
                            <a:srgbClr val="FF0000"/>
                          </a:solidFill>
                          <a:latin typeface="Cambria Math" panose="02040503050406030204" pitchFamily="18" charset="0"/>
                          <a:ea typeface="Cambria Math" panose="02040503050406030204" pitchFamily="18" charset="0"/>
                        </a:rPr>
                        <m:t>=</m:t>
                      </m:r>
                      <m:r>
                        <m:rPr>
                          <m:sty m:val="p"/>
                        </m:rPr>
                        <a:rPr lang="vi-VN" i="1">
                          <a:solidFill>
                            <a:srgbClr val="FF0000"/>
                          </a:solidFill>
                          <a:latin typeface="Cambria Math" panose="02040503050406030204" pitchFamily="18" charset="0"/>
                          <a:ea typeface="Cambria Math" panose="02040503050406030204" pitchFamily="18" charset="0"/>
                        </a:rPr>
                        <m:t>S</m:t>
                      </m:r>
                    </m:oMath>
                  </m:oMathPara>
                </a14:m>
                <a:endParaRPr lang="vi-VN" i="1" dirty="0">
                  <a:solidFill>
                    <a:srgbClr val="FF0000"/>
                  </a:solidFill>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p>
                        <m:sSupPr>
                          <m:ctrlPr>
                            <a:rPr lang="vi-VN" i="1">
                              <a:solidFill>
                                <a:srgbClr val="FF0000"/>
                              </a:solidFill>
                              <a:latin typeface="Cambria Math" panose="02040503050406030204" pitchFamily="18" charset="0"/>
                              <a:ea typeface="Cambria Math" panose="02040503050406030204" pitchFamily="18" charset="0"/>
                            </a:rPr>
                          </m:ctrlPr>
                        </m:sSupPr>
                        <m:e>
                          <m:r>
                            <m:rPr>
                              <m:sty m:val="p"/>
                            </m:rPr>
                            <a:rPr lang="vi-VN" i="1">
                              <a:solidFill>
                                <a:srgbClr val="FF0000"/>
                              </a:solidFill>
                              <a:latin typeface="Cambria Math" panose="02040503050406030204" pitchFamily="18" charset="0"/>
                              <a:ea typeface="Cambria Math" panose="02040503050406030204" pitchFamily="18" charset="0"/>
                            </a:rPr>
                            <m:t>S</m:t>
                          </m:r>
                        </m:e>
                        <m:sup>
                          <m:r>
                            <m:rPr>
                              <m:sty m:val="p"/>
                            </m:rPr>
                            <a:rPr lang="vi-VN" i="1">
                              <a:solidFill>
                                <a:srgbClr val="FF0000"/>
                              </a:solidFill>
                              <a:latin typeface="Cambria Math" panose="02040503050406030204" pitchFamily="18" charset="0"/>
                              <a:ea typeface="Cambria Math" panose="02040503050406030204" pitchFamily="18" charset="0"/>
                            </a:rPr>
                            <m:t>c</m:t>
                          </m:r>
                        </m:sup>
                      </m:sSup>
                      <m:r>
                        <a:rPr lang="vi-VN" i="1">
                          <a:solidFill>
                            <a:srgbClr val="FF0000"/>
                          </a:solidFill>
                          <a:latin typeface="Cambria Math" panose="02040503050406030204" pitchFamily="18" charset="0"/>
                          <a:ea typeface="Cambria Math" panose="02040503050406030204" pitchFamily="18" charset="0"/>
                        </a:rPr>
                        <m:t>∩</m:t>
                      </m:r>
                      <m:r>
                        <m:rPr>
                          <m:sty m:val="p"/>
                        </m:rPr>
                        <a:rPr lang="vi-VN" i="1">
                          <a:solidFill>
                            <a:srgbClr val="FF0000"/>
                          </a:solidFill>
                          <a:latin typeface="Cambria Math" panose="02040503050406030204" pitchFamily="18" charset="0"/>
                          <a:ea typeface="Cambria Math" panose="02040503050406030204" pitchFamily="18" charset="0"/>
                        </a:rPr>
                        <m:t>S</m:t>
                      </m:r>
                      <m:r>
                        <a:rPr lang="vi-VN" i="1">
                          <a:solidFill>
                            <a:srgbClr val="FF0000"/>
                          </a:solidFill>
                          <a:latin typeface="Cambria Math" panose="02040503050406030204" pitchFamily="18" charset="0"/>
                          <a:ea typeface="Cambria Math" panose="02040503050406030204" pitchFamily="18" charset="0"/>
                        </a:rPr>
                        <m:t>=∅</m:t>
                      </m:r>
                    </m:oMath>
                  </m:oMathPara>
                </a14:m>
                <a:endParaRPr lang="vi-VN" i="1" dirty="0">
                  <a:solidFill>
                    <a:srgbClr val="FF0000"/>
                  </a:solidFill>
                  <a:latin typeface="Cambria Math" panose="02040503050406030204" pitchFamily="18" charset="0"/>
                  <a:ea typeface="Cambria Math" panose="02040503050406030204" pitchFamily="18" charset="0"/>
                </a:endParaRPr>
              </a:p>
              <a:p>
                <a:r>
                  <a:rPr lang="vi-VN" dirty="0"/>
                  <a:t>Bất biến:</a:t>
                </a:r>
              </a:p>
              <a:p>
                <a:pPr marL="0" indent="0">
                  <a:buNone/>
                </a:pPr>
                <a14:m>
                  <m:oMathPara xmlns:m="http://schemas.openxmlformats.org/officeDocument/2006/math">
                    <m:oMathParaPr>
                      <m:jc m:val="centerGroup"/>
                    </m:oMathParaPr>
                    <m:oMath xmlns:m="http://schemas.openxmlformats.org/officeDocument/2006/math">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Ω</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S</m:t>
                      </m:r>
                    </m:oMath>
                  </m:oMathPara>
                </a14:m>
                <a:endParaRPr lang="vi-VN" i="1" dirty="0">
                  <a:solidFill>
                    <a:srgbClr val="FF0000"/>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S</m:t>
                      </m:r>
                    </m:oMath>
                  </m:oMathPara>
                </a14:m>
                <a:endParaRPr lang="vi-VN" i="1" dirty="0">
                  <a:solidFill>
                    <a:srgbClr val="FF0000"/>
                  </a:solidFill>
                  <a:latin typeface="Cambria Math" panose="02040503050406030204" pitchFamily="18" charset="0"/>
                  <a:ea typeface="Cambria Math" panose="02040503050406030204" pitchFamily="18" charset="0"/>
                </a:endParaRPr>
              </a:p>
              <a:p>
                <a:r>
                  <a:rPr lang="vi-VN" dirty="0"/>
                  <a:t>DeMorgan:</a:t>
                </a:r>
              </a:p>
              <a:p>
                <a:pPr marL="0" indent="0">
                  <a:buNone/>
                </a:pPr>
                <a14:m>
                  <m:oMathPara xmlns:m="http://schemas.openxmlformats.org/officeDocument/2006/math">
                    <m:oMathParaPr>
                      <m:jc m:val="centerGroup"/>
                    </m:oMathParaPr>
                    <m:oMath xmlns:m="http://schemas.openxmlformats.org/officeDocument/2006/math">
                      <m:sSup>
                        <m:sSupPr>
                          <m:ctrlPr>
                            <a:rPr lang="vi-VN" i="1">
                              <a:solidFill>
                                <a:srgbClr val="FF0000"/>
                              </a:solidFill>
                              <a:latin typeface="Cambria Math" panose="02040503050406030204" pitchFamily="18" charset="0"/>
                              <a:ea typeface="Cambria Math" panose="02040503050406030204" pitchFamily="18" charset="0"/>
                            </a:rPr>
                          </m:ctrlPr>
                        </m:sSupPr>
                        <m:e>
                          <m:d>
                            <m:dPr>
                              <m:ctrlPr>
                                <a:rPr lang="vi-VN" i="1">
                                  <a:solidFill>
                                    <a:srgbClr val="FF0000"/>
                                  </a:solidFill>
                                  <a:latin typeface="Cambria Math" panose="02040503050406030204" pitchFamily="18" charset="0"/>
                                  <a:ea typeface="Cambria Math" panose="02040503050406030204" pitchFamily="18" charset="0"/>
                                </a:rPr>
                              </m:ctrlPr>
                            </m:dPr>
                            <m:e>
                              <m:nary>
                                <m:naryPr>
                                  <m:chr m:val="⋃"/>
                                  <m:ctrlPr>
                                    <a:rPr lang="vi-VN" i="1" dirty="0">
                                      <a:solidFill>
                                        <a:srgbClr val="FF0000"/>
                                      </a:solidFill>
                                      <a:latin typeface="Cambria Math" panose="02040503050406030204" pitchFamily="18" charset="0"/>
                                      <a:ea typeface="Cambria Math" panose="02040503050406030204" pitchFamily="18" charset="0"/>
                                    </a:rPr>
                                  </m:ctrlPr>
                                </m:naryPr>
                                <m:sub>
                                  <m:r>
                                    <m:rPr>
                                      <m:sty m:val="p"/>
                                      <m:brk m:alnAt="23"/>
                                    </m:rPr>
                                    <a:rPr lang="vi-VN" i="1" dirty="0">
                                      <a:solidFill>
                                        <a:srgbClr val="FF0000"/>
                                      </a:solidFill>
                                      <a:latin typeface="Cambria Math" panose="02040503050406030204" pitchFamily="18" charset="0"/>
                                      <a:ea typeface="Cambria Math" panose="02040503050406030204" pitchFamily="18" charset="0"/>
                                    </a:rPr>
                                    <m:t>i</m:t>
                                  </m:r>
                                  <m:r>
                                    <a:rPr lang="vi-VN" i="1" dirty="0">
                                      <a:solidFill>
                                        <a:srgbClr val="FF0000"/>
                                      </a:solidFill>
                                      <a:latin typeface="Cambria Math" panose="02040503050406030204" pitchFamily="18" charset="0"/>
                                      <a:ea typeface="Cambria Math" panose="02040503050406030204" pitchFamily="18" charset="0"/>
                                    </a:rPr>
                                    <m:t>=1</m:t>
                                  </m:r>
                                </m:sub>
                                <m:sup>
                                  <m:r>
                                    <a:rPr lang="vi-VN" i="1" dirty="0">
                                      <a:solidFill>
                                        <a:srgbClr val="FF0000"/>
                                      </a:solidFill>
                                      <a:latin typeface="Cambria Math" panose="02040503050406030204" pitchFamily="18" charset="0"/>
                                      <a:ea typeface="Cambria Math" panose="02040503050406030204" pitchFamily="18" charset="0"/>
                                    </a:rPr>
                                    <m:t>∞</m:t>
                                  </m:r>
                                </m:sup>
                                <m:e>
                                  <m:sSub>
                                    <m:sSubPr>
                                      <m:ctrlPr>
                                        <a:rPr lang="vi-VN" i="1" dirty="0">
                                          <a:solidFill>
                                            <a:srgbClr val="FF0000"/>
                                          </a:solidFill>
                                          <a:latin typeface="Cambria Math" panose="02040503050406030204" pitchFamily="18" charset="0"/>
                                          <a:ea typeface="Cambria Math" panose="02040503050406030204" pitchFamily="18" charset="0"/>
                                        </a:rPr>
                                      </m:ctrlPr>
                                    </m:sSubPr>
                                    <m:e>
                                      <m:r>
                                        <m:rPr>
                                          <m:sty m:val="p"/>
                                        </m:rPr>
                                        <a:rPr lang="vi-VN" i="1" dirty="0">
                                          <a:solidFill>
                                            <a:srgbClr val="FF0000"/>
                                          </a:solidFill>
                                          <a:latin typeface="Cambria Math" panose="02040503050406030204" pitchFamily="18" charset="0"/>
                                          <a:ea typeface="Cambria Math" panose="02040503050406030204" pitchFamily="18" charset="0"/>
                                        </a:rPr>
                                        <m:t>S</m:t>
                                      </m:r>
                                    </m:e>
                                    <m:sub>
                                      <m:r>
                                        <m:rPr>
                                          <m:sty m:val="p"/>
                                        </m:rPr>
                                        <a:rPr lang="vi-VN" i="1" dirty="0">
                                          <a:solidFill>
                                            <a:srgbClr val="FF0000"/>
                                          </a:solidFill>
                                          <a:latin typeface="Cambria Math" panose="02040503050406030204" pitchFamily="18" charset="0"/>
                                          <a:ea typeface="Cambria Math" panose="02040503050406030204" pitchFamily="18" charset="0"/>
                                        </a:rPr>
                                        <m:t>i</m:t>
                                      </m:r>
                                    </m:sub>
                                  </m:sSub>
                                </m:e>
                              </m:nary>
                            </m:e>
                          </m:d>
                        </m:e>
                        <m:sup>
                          <m:r>
                            <m:rPr>
                              <m:sty m:val="p"/>
                            </m:rPr>
                            <a:rPr lang="vi-VN" i="1">
                              <a:solidFill>
                                <a:srgbClr val="FF0000"/>
                              </a:solidFill>
                              <a:latin typeface="Cambria Math" panose="02040503050406030204" pitchFamily="18" charset="0"/>
                              <a:ea typeface="Cambria Math" panose="02040503050406030204" pitchFamily="18" charset="0"/>
                            </a:rPr>
                            <m:t>c</m:t>
                          </m:r>
                        </m:sup>
                      </m:sSup>
                      <m:r>
                        <a:rPr lang="vi-VN" i="1">
                          <a:solidFill>
                            <a:srgbClr val="FF0000"/>
                          </a:solidFill>
                          <a:latin typeface="Cambria Math" panose="02040503050406030204" pitchFamily="18" charset="0"/>
                          <a:ea typeface="Cambria Math" panose="02040503050406030204" pitchFamily="18" charset="0"/>
                        </a:rPr>
                        <m:t>=</m:t>
                      </m:r>
                      <m:nary>
                        <m:naryPr>
                          <m:chr m:val="⋂"/>
                          <m:ctrlPr>
                            <a:rPr lang="vi-VN" i="1">
                              <a:solidFill>
                                <a:srgbClr val="FF0000"/>
                              </a:solidFill>
                              <a:latin typeface="Cambria Math" panose="02040503050406030204" pitchFamily="18" charset="0"/>
                              <a:ea typeface="Cambria Math" panose="02040503050406030204" pitchFamily="18" charset="0"/>
                            </a:rPr>
                          </m:ctrlPr>
                        </m:naryPr>
                        <m:sub>
                          <m:r>
                            <m:rPr>
                              <m:sty m:val="p"/>
                              <m:brk m:alnAt="23"/>
                            </m:rPr>
                            <a:rPr lang="vi-VN" i="1">
                              <a:solidFill>
                                <a:srgbClr val="FF0000"/>
                              </a:solidFill>
                              <a:latin typeface="Cambria Math" panose="02040503050406030204" pitchFamily="18" charset="0"/>
                              <a:ea typeface="Cambria Math" panose="02040503050406030204" pitchFamily="18" charset="0"/>
                            </a:rPr>
                            <m:t>i</m:t>
                          </m:r>
                          <m:r>
                            <a:rPr lang="vi-VN" i="1">
                              <a:solidFill>
                                <a:srgbClr val="FF0000"/>
                              </a:solidFill>
                              <a:latin typeface="Cambria Math" panose="02040503050406030204" pitchFamily="18" charset="0"/>
                              <a:ea typeface="Cambria Math" panose="02040503050406030204" pitchFamily="18" charset="0"/>
                            </a:rPr>
                            <m:t>=1</m:t>
                          </m:r>
                        </m:sub>
                        <m:sup>
                          <m:r>
                            <a:rPr lang="vi-VN" i="1">
                              <a:solidFill>
                                <a:srgbClr val="FF0000"/>
                              </a:solidFill>
                              <a:latin typeface="Cambria Math" panose="02040503050406030204" pitchFamily="18" charset="0"/>
                              <a:ea typeface="Cambria Math" panose="02040503050406030204" pitchFamily="18" charset="0"/>
                            </a:rPr>
                            <m:t>∞</m:t>
                          </m:r>
                        </m:sup>
                        <m:e>
                          <m:sSubSup>
                            <m:sSubSupPr>
                              <m:ctrlPr>
                                <a:rPr lang="vi-VN" i="1">
                                  <a:solidFill>
                                    <a:srgbClr val="FF0000"/>
                                  </a:solidFill>
                                  <a:latin typeface="Cambria Math" panose="02040503050406030204" pitchFamily="18" charset="0"/>
                                  <a:ea typeface="Cambria Math" panose="02040503050406030204" pitchFamily="18" charset="0"/>
                                </a:rPr>
                              </m:ctrlPr>
                            </m:sSubSupPr>
                            <m:e>
                              <m:r>
                                <m:rPr>
                                  <m:sty m:val="p"/>
                                </m:rPr>
                                <a:rPr lang="vi-VN" i="1">
                                  <a:solidFill>
                                    <a:srgbClr val="FF0000"/>
                                  </a:solidFill>
                                  <a:latin typeface="Cambria Math" panose="02040503050406030204" pitchFamily="18" charset="0"/>
                                  <a:ea typeface="Cambria Math" panose="02040503050406030204" pitchFamily="18" charset="0"/>
                                </a:rPr>
                                <m:t>S</m:t>
                              </m:r>
                            </m:e>
                            <m:sub>
                              <m:r>
                                <m:rPr>
                                  <m:sty m:val="p"/>
                                </m:rPr>
                                <a:rPr lang="vi-VN" i="1">
                                  <a:solidFill>
                                    <a:srgbClr val="FF0000"/>
                                  </a:solidFill>
                                  <a:latin typeface="Cambria Math" panose="02040503050406030204" pitchFamily="18" charset="0"/>
                                  <a:ea typeface="Cambria Math" panose="02040503050406030204" pitchFamily="18" charset="0"/>
                                </a:rPr>
                                <m:t>i</m:t>
                              </m:r>
                            </m:sub>
                            <m:sup>
                              <m:r>
                                <m:rPr>
                                  <m:sty m:val="p"/>
                                </m:rPr>
                                <a:rPr lang="vi-VN" i="1">
                                  <a:solidFill>
                                    <a:srgbClr val="FF0000"/>
                                  </a:solidFill>
                                  <a:latin typeface="Cambria Math" panose="02040503050406030204" pitchFamily="18" charset="0"/>
                                  <a:ea typeface="Cambria Math" panose="02040503050406030204" pitchFamily="18" charset="0"/>
                                </a:rPr>
                                <m:t>c</m:t>
                              </m:r>
                            </m:sup>
                          </m:sSubSup>
                        </m:e>
                      </m:nary>
                      <m:r>
                        <a:rPr lang="vi-VN" b="0" i="1" smtClean="0">
                          <a:solidFill>
                            <a:srgbClr val="FF0000"/>
                          </a:solidFill>
                          <a:latin typeface="Cambria Math" panose="02040503050406030204" pitchFamily="18" charset="0"/>
                          <a:ea typeface="Cambria Math" panose="02040503050406030204" pitchFamily="18" charset="0"/>
                        </a:rPr>
                        <m:t>             </m:t>
                      </m:r>
                      <m:sSup>
                        <m:sSupPr>
                          <m:ctrlPr>
                            <a:rPr lang="vi-VN" i="1">
                              <a:solidFill>
                                <a:srgbClr val="FF0000"/>
                              </a:solidFill>
                              <a:latin typeface="Cambria Math" panose="02040503050406030204" pitchFamily="18" charset="0"/>
                              <a:ea typeface="Cambria Math" panose="02040503050406030204" pitchFamily="18" charset="0"/>
                            </a:rPr>
                          </m:ctrlPr>
                        </m:sSupPr>
                        <m:e>
                          <m:d>
                            <m:dPr>
                              <m:ctrlPr>
                                <a:rPr lang="vi-VN" i="1">
                                  <a:solidFill>
                                    <a:srgbClr val="FF0000"/>
                                  </a:solidFill>
                                  <a:latin typeface="Cambria Math" panose="02040503050406030204" pitchFamily="18" charset="0"/>
                                  <a:ea typeface="Cambria Math" panose="02040503050406030204" pitchFamily="18" charset="0"/>
                                </a:rPr>
                              </m:ctrlPr>
                            </m:dPr>
                            <m:e>
                              <m:nary>
                                <m:naryPr>
                                  <m:chr m:val="⋂"/>
                                  <m:ctrlPr>
                                    <a:rPr lang="vi-VN" i="1">
                                      <a:solidFill>
                                        <a:srgbClr val="FF0000"/>
                                      </a:solidFill>
                                      <a:latin typeface="Cambria Math" panose="02040503050406030204" pitchFamily="18" charset="0"/>
                                      <a:ea typeface="Cambria Math" panose="02040503050406030204" pitchFamily="18" charset="0"/>
                                    </a:rPr>
                                  </m:ctrlPr>
                                </m:naryPr>
                                <m:sub>
                                  <m:r>
                                    <m:rPr>
                                      <m:sty m:val="p"/>
                                      <m:brk m:alnAt="23"/>
                                    </m:rPr>
                                    <a:rPr lang="vi-VN" i="1">
                                      <a:solidFill>
                                        <a:srgbClr val="FF0000"/>
                                      </a:solidFill>
                                      <a:latin typeface="Cambria Math" panose="02040503050406030204" pitchFamily="18" charset="0"/>
                                      <a:ea typeface="Cambria Math" panose="02040503050406030204" pitchFamily="18" charset="0"/>
                                    </a:rPr>
                                    <m:t>i</m:t>
                                  </m:r>
                                  <m:r>
                                    <a:rPr lang="vi-VN" i="1">
                                      <a:solidFill>
                                        <a:srgbClr val="FF0000"/>
                                      </a:solidFill>
                                      <a:latin typeface="Cambria Math" panose="02040503050406030204" pitchFamily="18" charset="0"/>
                                      <a:ea typeface="Cambria Math" panose="02040503050406030204" pitchFamily="18" charset="0"/>
                                    </a:rPr>
                                    <m:t>=1</m:t>
                                  </m:r>
                                </m:sub>
                                <m:sup>
                                  <m:r>
                                    <a:rPr lang="vi-VN" i="1">
                                      <a:solidFill>
                                        <a:srgbClr val="FF0000"/>
                                      </a:solidFill>
                                      <a:latin typeface="Cambria Math" panose="02040503050406030204" pitchFamily="18" charset="0"/>
                                      <a:ea typeface="Cambria Math" panose="02040503050406030204" pitchFamily="18" charset="0"/>
                                    </a:rPr>
                                    <m:t>∞</m:t>
                                  </m:r>
                                </m:sup>
                                <m:e>
                                  <m:sSub>
                                    <m:sSubPr>
                                      <m:ctrlPr>
                                        <a:rPr lang="vi-VN" i="1">
                                          <a:solidFill>
                                            <a:srgbClr val="FF0000"/>
                                          </a:solidFill>
                                          <a:latin typeface="Cambria Math" panose="02040503050406030204" pitchFamily="18" charset="0"/>
                                          <a:ea typeface="Cambria Math" panose="02040503050406030204" pitchFamily="18" charset="0"/>
                                        </a:rPr>
                                      </m:ctrlPr>
                                    </m:sSubPr>
                                    <m:e>
                                      <m:r>
                                        <m:rPr>
                                          <m:sty m:val="p"/>
                                        </m:rPr>
                                        <a:rPr lang="vi-VN" i="1">
                                          <a:solidFill>
                                            <a:srgbClr val="FF0000"/>
                                          </a:solidFill>
                                          <a:latin typeface="Cambria Math" panose="02040503050406030204" pitchFamily="18" charset="0"/>
                                          <a:ea typeface="Cambria Math" panose="02040503050406030204" pitchFamily="18" charset="0"/>
                                        </a:rPr>
                                        <m:t>S</m:t>
                                      </m:r>
                                    </m:e>
                                    <m:sub>
                                      <m:r>
                                        <m:rPr>
                                          <m:sty m:val="p"/>
                                        </m:rPr>
                                        <a:rPr lang="vi-VN" i="1">
                                          <a:solidFill>
                                            <a:srgbClr val="FF0000"/>
                                          </a:solidFill>
                                          <a:latin typeface="Cambria Math" panose="02040503050406030204" pitchFamily="18" charset="0"/>
                                          <a:ea typeface="Cambria Math" panose="02040503050406030204" pitchFamily="18" charset="0"/>
                                        </a:rPr>
                                        <m:t>i</m:t>
                                      </m:r>
                                    </m:sub>
                                  </m:sSub>
                                </m:e>
                              </m:nary>
                            </m:e>
                          </m:d>
                        </m:e>
                        <m:sup>
                          <m:r>
                            <m:rPr>
                              <m:sty m:val="p"/>
                            </m:rPr>
                            <a:rPr lang="vi-VN" i="1">
                              <a:solidFill>
                                <a:srgbClr val="FF0000"/>
                              </a:solidFill>
                              <a:latin typeface="Cambria Math" panose="02040503050406030204" pitchFamily="18" charset="0"/>
                              <a:ea typeface="Cambria Math" panose="02040503050406030204" pitchFamily="18" charset="0"/>
                            </a:rPr>
                            <m:t>c</m:t>
                          </m:r>
                        </m:sup>
                      </m:sSup>
                      <m:r>
                        <a:rPr lang="vi-VN" i="1">
                          <a:solidFill>
                            <a:srgbClr val="FF0000"/>
                          </a:solidFill>
                          <a:latin typeface="Cambria Math" panose="02040503050406030204" pitchFamily="18" charset="0"/>
                          <a:ea typeface="Cambria Math" panose="02040503050406030204" pitchFamily="18" charset="0"/>
                        </a:rPr>
                        <m:t>=</m:t>
                      </m:r>
                      <m:nary>
                        <m:naryPr>
                          <m:chr m:val="⋃"/>
                          <m:ctrlPr>
                            <a:rPr lang="vi-VN" i="1">
                              <a:solidFill>
                                <a:srgbClr val="FF0000"/>
                              </a:solidFill>
                              <a:latin typeface="Cambria Math" panose="02040503050406030204" pitchFamily="18" charset="0"/>
                              <a:ea typeface="Cambria Math" panose="02040503050406030204" pitchFamily="18" charset="0"/>
                            </a:rPr>
                          </m:ctrlPr>
                        </m:naryPr>
                        <m:sub>
                          <m:r>
                            <m:rPr>
                              <m:sty m:val="p"/>
                              <m:brk m:alnAt="23"/>
                            </m:rPr>
                            <a:rPr lang="vi-VN" i="1">
                              <a:solidFill>
                                <a:srgbClr val="FF0000"/>
                              </a:solidFill>
                              <a:latin typeface="Cambria Math" panose="02040503050406030204" pitchFamily="18" charset="0"/>
                              <a:ea typeface="Cambria Math" panose="02040503050406030204" pitchFamily="18" charset="0"/>
                            </a:rPr>
                            <m:t>i</m:t>
                          </m:r>
                          <m:r>
                            <a:rPr lang="vi-VN" i="1">
                              <a:solidFill>
                                <a:srgbClr val="FF0000"/>
                              </a:solidFill>
                              <a:latin typeface="Cambria Math" panose="02040503050406030204" pitchFamily="18" charset="0"/>
                              <a:ea typeface="Cambria Math" panose="02040503050406030204" pitchFamily="18" charset="0"/>
                            </a:rPr>
                            <m:t>=1</m:t>
                          </m:r>
                        </m:sub>
                        <m:sup>
                          <m:r>
                            <a:rPr lang="vi-VN" i="1">
                              <a:solidFill>
                                <a:srgbClr val="FF0000"/>
                              </a:solidFill>
                              <a:latin typeface="Cambria Math" panose="02040503050406030204" pitchFamily="18" charset="0"/>
                              <a:ea typeface="Cambria Math" panose="02040503050406030204" pitchFamily="18" charset="0"/>
                            </a:rPr>
                            <m:t>∞</m:t>
                          </m:r>
                        </m:sup>
                        <m:e>
                          <m:sSubSup>
                            <m:sSubSupPr>
                              <m:ctrlPr>
                                <a:rPr lang="vi-VN" i="1">
                                  <a:solidFill>
                                    <a:srgbClr val="FF0000"/>
                                  </a:solidFill>
                                  <a:latin typeface="Cambria Math" panose="02040503050406030204" pitchFamily="18" charset="0"/>
                                  <a:ea typeface="Cambria Math" panose="02040503050406030204" pitchFamily="18" charset="0"/>
                                </a:rPr>
                              </m:ctrlPr>
                            </m:sSubSupPr>
                            <m:e>
                              <m:r>
                                <m:rPr>
                                  <m:sty m:val="p"/>
                                </m:rPr>
                                <a:rPr lang="vi-VN" i="1">
                                  <a:solidFill>
                                    <a:srgbClr val="FF0000"/>
                                  </a:solidFill>
                                  <a:latin typeface="Cambria Math" panose="02040503050406030204" pitchFamily="18" charset="0"/>
                                  <a:ea typeface="Cambria Math" panose="02040503050406030204" pitchFamily="18" charset="0"/>
                                </a:rPr>
                                <m:t>S</m:t>
                              </m:r>
                            </m:e>
                            <m:sub>
                              <m:r>
                                <m:rPr>
                                  <m:sty m:val="p"/>
                                </m:rPr>
                                <a:rPr lang="vi-VN" i="1">
                                  <a:solidFill>
                                    <a:srgbClr val="FF0000"/>
                                  </a:solidFill>
                                  <a:latin typeface="Cambria Math" panose="02040503050406030204" pitchFamily="18" charset="0"/>
                                  <a:ea typeface="Cambria Math" panose="02040503050406030204" pitchFamily="18" charset="0"/>
                                </a:rPr>
                                <m:t>i</m:t>
                              </m:r>
                            </m:sub>
                            <m:sup>
                              <m:r>
                                <m:rPr>
                                  <m:sty m:val="p"/>
                                </m:rPr>
                                <a:rPr lang="vi-VN" i="1">
                                  <a:solidFill>
                                    <a:srgbClr val="FF0000"/>
                                  </a:solidFill>
                                  <a:latin typeface="Cambria Math" panose="02040503050406030204" pitchFamily="18" charset="0"/>
                                  <a:ea typeface="Cambria Math" panose="02040503050406030204" pitchFamily="18" charset="0"/>
                                </a:rPr>
                                <m:t>c</m:t>
                              </m:r>
                            </m:sup>
                          </m:sSubSup>
                        </m:e>
                      </m:nary>
                    </m:oMath>
                  </m:oMathPara>
                </a14:m>
                <a:endParaRPr lang="vi-VN" i="1" dirty="0">
                  <a:solidFill>
                    <a:srgbClr val="FF0000"/>
                  </a:solidFill>
                  <a:latin typeface="Cambria Math" panose="02040503050406030204" pitchFamily="18" charset="0"/>
                  <a:ea typeface="Cambria Math" panose="02040503050406030204" pitchFamily="18" charset="0"/>
                </a:endParaRPr>
              </a:p>
              <a:p>
                <a:pPr marL="0" indent="0">
                  <a:buNone/>
                </a:pPr>
                <a:endParaRPr lang="vi-VN" dirty="0"/>
              </a:p>
            </p:txBody>
          </p:sp>
        </mc:Choice>
        <mc:Fallback xmlns="">
          <p:sp>
            <p:nvSpPr>
              <p:cNvPr id="3" name="Content Placeholder 2">
                <a:extLst>
                  <a:ext uri="{FF2B5EF4-FFF2-40B4-BE49-F238E27FC236}">
                    <a16:creationId xmlns:a16="http://schemas.microsoft.com/office/drawing/2014/main" id="{A6BABFAB-EAA7-0E07-7877-62CD3E676CFA}"/>
                  </a:ext>
                </a:extLst>
              </p:cNvPr>
              <p:cNvSpPr>
                <a:spLocks noGrp="1" noRot="1" noChangeAspect="1" noMove="1" noResize="1" noEditPoints="1" noAdjustHandles="1" noChangeArrowheads="1" noChangeShapeType="1" noTextEdit="1"/>
              </p:cNvSpPr>
              <p:nvPr>
                <p:ph idx="1"/>
              </p:nvPr>
            </p:nvSpPr>
            <p:spPr>
              <a:xfrm>
                <a:off x="304800" y="1047750"/>
                <a:ext cx="8534400" cy="3546873"/>
              </a:xfrm>
              <a:blipFill>
                <a:blip r:embed="rId2"/>
                <a:stretch>
                  <a:fillRect l="-1339" t="-1786" b="-58929"/>
                </a:stretch>
              </a:blipFill>
            </p:spPr>
            <p:txBody>
              <a:bodyPr/>
              <a:lstStyle/>
              <a:p>
                <a:r>
                  <a:rPr lang="vi-VN">
                    <a:noFill/>
                  </a:rPr>
                  <a:t> </a:t>
                </a:r>
              </a:p>
            </p:txBody>
          </p:sp>
        </mc:Fallback>
      </mc:AlternateContent>
    </p:spTree>
    <p:extLst>
      <p:ext uri="{BB962C8B-B14F-4D97-AF65-F5344CB8AC3E}">
        <p14:creationId xmlns:p14="http://schemas.microsoft.com/office/powerpoint/2010/main" val="4167936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26D61-63E3-20D7-B40D-8E95AA268BD3}"/>
              </a:ext>
            </a:extLst>
          </p:cNvPr>
          <p:cNvSpPr>
            <a:spLocks noGrp="1"/>
          </p:cNvSpPr>
          <p:nvPr>
            <p:ph type="title"/>
          </p:nvPr>
        </p:nvSpPr>
        <p:spPr/>
        <p:txBody>
          <a:bodyPr/>
          <a:lstStyle/>
          <a:p>
            <a:r>
              <a:rPr lang="vi-VN" dirty="0"/>
              <a:t>Mô hình xác suất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0332F8-3DE0-3128-52C9-CF84D1C194EA}"/>
                  </a:ext>
                </a:extLst>
              </p:cNvPr>
              <p:cNvSpPr>
                <a:spLocks noGrp="1"/>
              </p:cNvSpPr>
              <p:nvPr>
                <p:ph idx="1"/>
              </p:nvPr>
            </p:nvSpPr>
            <p:spPr>
              <a:xfrm>
                <a:off x="304800" y="1047750"/>
                <a:ext cx="6395269" cy="3546873"/>
              </a:xfrm>
            </p:spPr>
            <p:txBody>
              <a:bodyPr/>
              <a:lstStyle/>
              <a:p>
                <a:r>
                  <a:rPr lang="vi-VN" dirty="0"/>
                  <a:t>Mô tả định lượng khả năng xảy ra sự kiện</a:t>
                </a:r>
              </a:p>
              <a:p>
                <a:r>
                  <a:rPr lang="vi-VN" dirty="0"/>
                  <a:t>Các yếu tố của mô hình xác suất</a:t>
                </a:r>
              </a:p>
              <a:p>
                <a:pPr lvl="1"/>
                <a:r>
                  <a:rPr lang="vi-VN" dirty="0"/>
                  <a:t>Không gian mẫu = Tập hợp </a:t>
                </a:r>
                <a14:m>
                  <m:oMath xmlns:m="http://schemas.openxmlformats.org/officeDocument/2006/math">
                    <m:r>
                      <m:rPr>
                        <m:sty m:val="p"/>
                      </m:rPr>
                      <a:rPr lang="vi-VN" b="0" i="0" dirty="0" smtClean="0">
                        <a:solidFill>
                          <a:srgbClr val="FF0000"/>
                        </a:solidFill>
                        <a:latin typeface="Cambria Math" panose="02040503050406030204" pitchFamily="18" charset="0"/>
                      </a:rPr>
                      <m:t>Ω</m:t>
                    </m:r>
                  </m:oMath>
                </a14:m>
                <a:r>
                  <a:rPr lang="vi-VN" dirty="0"/>
                  <a:t> tất cả các kết quả (outcomes) có thể xảy ra</a:t>
                </a:r>
              </a:p>
              <a:p>
                <a:pPr lvl="1"/>
                <a:r>
                  <a:rPr lang="vi-VN" dirty="0"/>
                  <a:t>Sự kiện = Tập con bất kì của không gian mẫu</a:t>
                </a:r>
              </a:p>
              <a:p>
                <a:pPr lvl="1"/>
                <a:r>
                  <a:rPr lang="vi-VN" dirty="0"/>
                  <a:t>Sự kiện </a:t>
                </a:r>
                <a14:m>
                  <m:oMath xmlns:m="http://schemas.openxmlformats.org/officeDocument/2006/math">
                    <m:r>
                      <m:rPr>
                        <m:sty m:val="p"/>
                      </m:rPr>
                      <a:rPr lang="vi-VN" i="1" dirty="0">
                        <a:solidFill>
                          <a:srgbClr val="FF0000"/>
                        </a:solidFill>
                        <a:latin typeface="Cambria Math" panose="02040503050406030204" pitchFamily="18" charset="0"/>
                      </a:rPr>
                      <m:t>A</m:t>
                    </m:r>
                  </m:oMath>
                </a14:m>
                <a:r>
                  <a:rPr lang="vi-VN" dirty="0"/>
                  <a:t> xảy ra = kết quả thuộc </a:t>
                </a:r>
                <a14:m>
                  <m:oMath xmlns:m="http://schemas.openxmlformats.org/officeDocument/2006/math">
                    <m:r>
                      <m:rPr>
                        <m:sty m:val="p"/>
                      </m:rPr>
                      <a:rPr lang="vi-VN" i="1" dirty="0" smtClean="0">
                        <a:solidFill>
                          <a:srgbClr val="FF0000"/>
                        </a:solidFill>
                        <a:latin typeface="Cambria Math" panose="02040503050406030204" pitchFamily="18" charset="0"/>
                      </a:rPr>
                      <m:t>A</m:t>
                    </m:r>
                  </m:oMath>
                </a14:m>
                <a:endParaRPr lang="vi-VN" dirty="0"/>
              </a:p>
              <a:p>
                <a:pPr lvl="1"/>
                <a:r>
                  <a:rPr lang="vi-VN" dirty="0"/>
                  <a:t>Luật xác suất = Gắn sự kiện </a:t>
                </a:r>
                <a14:m>
                  <m:oMath xmlns:m="http://schemas.openxmlformats.org/officeDocument/2006/math">
                    <m:r>
                      <m:rPr>
                        <m:sty m:val="p"/>
                      </m:rPr>
                      <a:rPr lang="vi-VN" i="1" dirty="0" smtClean="0">
                        <a:solidFill>
                          <a:srgbClr val="FF0000"/>
                        </a:solidFill>
                        <a:latin typeface="Cambria Math" panose="02040503050406030204" pitchFamily="18" charset="0"/>
                      </a:rPr>
                      <m:t>A</m:t>
                    </m:r>
                  </m:oMath>
                </a14:m>
                <a:r>
                  <a:rPr lang="vi-VN" dirty="0"/>
                  <a:t> với số thực </a:t>
                </a:r>
                <a14:m>
                  <m:oMath xmlns:m="http://schemas.openxmlformats.org/officeDocument/2006/math">
                    <m:r>
                      <m:rPr>
                        <m:sty m:val="p"/>
                      </m:rPr>
                      <a:rPr lang="vi-VN" i="1">
                        <a:solidFill>
                          <a:srgbClr val="FF0000"/>
                        </a:solidFill>
                        <a:latin typeface="Cambria Math" panose="02040503050406030204" pitchFamily="18" charset="0"/>
                      </a:rPr>
                      <m:t>P</m:t>
                    </m:r>
                    <m:d>
                      <m:dPr>
                        <m:ctrlPr>
                          <a:rPr lang="vi-VN" b="0" i="1" smtClean="0">
                            <a:solidFill>
                              <a:srgbClr val="FF0000"/>
                            </a:solidFill>
                            <a:latin typeface="Cambria Math" panose="02040503050406030204" pitchFamily="18" charset="0"/>
                          </a:rPr>
                        </m:ctrlPr>
                      </m:dPr>
                      <m:e>
                        <m:r>
                          <m:rPr>
                            <m:sty m:val="p"/>
                          </m:rPr>
                          <a:rPr lang="vi-VN" i="1">
                            <a:solidFill>
                              <a:srgbClr val="FF0000"/>
                            </a:solidFill>
                            <a:latin typeface="Cambria Math" panose="02040503050406030204" pitchFamily="18" charset="0"/>
                          </a:rPr>
                          <m:t>A</m:t>
                        </m:r>
                      </m:e>
                    </m:d>
                  </m:oMath>
                </a14:m>
                <a:r>
                  <a:rPr lang="vi-VN" dirty="0"/>
                  <a:t> (thoả mãn một số tiên đề xác suất)</a:t>
                </a:r>
              </a:p>
              <a:p>
                <a:r>
                  <a:rPr lang="vi-VN" dirty="0"/>
                  <a:t>Luật xác suất = tri thức hoặc niềm tin về khả năng xảy ra mỗi sự kiện</a:t>
                </a:r>
              </a:p>
            </p:txBody>
          </p:sp>
        </mc:Choice>
        <mc:Fallback xmlns="">
          <p:sp>
            <p:nvSpPr>
              <p:cNvPr id="3" name="Content Placeholder 2">
                <a:extLst>
                  <a:ext uri="{FF2B5EF4-FFF2-40B4-BE49-F238E27FC236}">
                    <a16:creationId xmlns:a16="http://schemas.microsoft.com/office/drawing/2014/main" id="{270332F8-3DE0-3128-52C9-CF84D1C194EA}"/>
                  </a:ext>
                </a:extLst>
              </p:cNvPr>
              <p:cNvSpPr>
                <a:spLocks noGrp="1" noRot="1" noChangeAspect="1" noMove="1" noResize="1" noEditPoints="1" noAdjustHandles="1" noChangeArrowheads="1" noChangeShapeType="1" noTextEdit="1"/>
              </p:cNvSpPr>
              <p:nvPr>
                <p:ph idx="1"/>
              </p:nvPr>
            </p:nvSpPr>
            <p:spPr>
              <a:xfrm>
                <a:off x="304800" y="1047750"/>
                <a:ext cx="6395269" cy="3546873"/>
              </a:xfrm>
              <a:blipFill>
                <a:blip r:embed="rId2"/>
                <a:stretch>
                  <a:fillRect l="-1786" t="-1786" r="-1786" b="-12857"/>
                </a:stretch>
              </a:blipFill>
            </p:spPr>
            <p:txBody>
              <a:bodyPr/>
              <a:lstStyle/>
              <a:p>
                <a:r>
                  <a:rPr lang="vi-VN">
                    <a:noFill/>
                  </a:rPr>
                  <a:t> </a:t>
                </a:r>
              </a:p>
            </p:txBody>
          </p:sp>
        </mc:Fallback>
      </mc:AlternateContent>
      <p:sp>
        <p:nvSpPr>
          <p:cNvPr id="4" name="TextBox 3">
            <a:extLst>
              <a:ext uri="{FF2B5EF4-FFF2-40B4-BE49-F238E27FC236}">
                <a16:creationId xmlns:a16="http://schemas.microsoft.com/office/drawing/2014/main" id="{8C95405F-5DD1-FDF3-3968-5DBBBC27BCDE}"/>
              </a:ext>
            </a:extLst>
          </p:cNvPr>
          <p:cNvSpPr txBox="1"/>
          <p:nvPr/>
        </p:nvSpPr>
        <p:spPr>
          <a:xfrm>
            <a:off x="7155756" y="1123437"/>
            <a:ext cx="1229824" cy="369332"/>
          </a:xfrm>
          <a:prstGeom prst="rect">
            <a:avLst/>
          </a:prstGeom>
          <a:noFill/>
        </p:spPr>
        <p:txBody>
          <a:bodyPr wrap="none" rtlCol="0">
            <a:spAutoFit/>
          </a:bodyPr>
          <a:lstStyle/>
          <a:p>
            <a:r>
              <a:rPr lang="vi-VN" dirty="0">
                <a:latin typeface="Calibri"/>
                <a:cs typeface="Calibri"/>
              </a:rPr>
              <a:t>Thí nghiệm</a:t>
            </a:r>
          </a:p>
        </p:txBody>
      </p:sp>
      <p:grpSp>
        <p:nvGrpSpPr>
          <p:cNvPr id="13" name="Group 12">
            <a:extLst>
              <a:ext uri="{FF2B5EF4-FFF2-40B4-BE49-F238E27FC236}">
                <a16:creationId xmlns:a16="http://schemas.microsoft.com/office/drawing/2014/main" id="{726AA76B-3881-D8DD-7A0A-9E7928DA79CD}"/>
              </a:ext>
            </a:extLst>
          </p:cNvPr>
          <p:cNvGrpSpPr/>
          <p:nvPr/>
        </p:nvGrpSpPr>
        <p:grpSpPr>
          <a:xfrm>
            <a:off x="6400800" y="1794761"/>
            <a:ext cx="2587337" cy="1642957"/>
            <a:chOff x="6251863" y="2346623"/>
            <a:chExt cx="2587337" cy="1168027"/>
          </a:xfrm>
        </p:grpSpPr>
        <p:grpSp>
          <p:nvGrpSpPr>
            <p:cNvPr id="14" name="Group 13">
              <a:extLst>
                <a:ext uri="{FF2B5EF4-FFF2-40B4-BE49-F238E27FC236}">
                  <a16:creationId xmlns:a16="http://schemas.microsoft.com/office/drawing/2014/main" id="{C1096A0B-F958-4800-0DF7-231A9A449FFB}"/>
                </a:ext>
              </a:extLst>
            </p:cNvPr>
            <p:cNvGrpSpPr/>
            <p:nvPr/>
          </p:nvGrpSpPr>
          <p:grpSpPr>
            <a:xfrm>
              <a:off x="6251863" y="2346623"/>
              <a:ext cx="2587337" cy="1168027"/>
              <a:chOff x="1984663" y="3336826"/>
              <a:chExt cx="2587337" cy="1460975"/>
            </a:xfrm>
          </p:grpSpPr>
          <p:sp>
            <p:nvSpPr>
              <p:cNvPr id="17" name="Oval 16">
                <a:extLst>
                  <a:ext uri="{FF2B5EF4-FFF2-40B4-BE49-F238E27FC236}">
                    <a16:creationId xmlns:a16="http://schemas.microsoft.com/office/drawing/2014/main" id="{49CA4926-0FC2-D1BF-185B-E9F6877312C2}"/>
                  </a:ext>
                </a:extLst>
              </p:cNvPr>
              <p:cNvSpPr/>
              <p:nvPr/>
            </p:nvSpPr>
            <p:spPr>
              <a:xfrm>
                <a:off x="1984663" y="3336826"/>
                <a:ext cx="2587337" cy="1368523"/>
              </a:xfrm>
              <a:prstGeom prst="ellipse">
                <a:avLst/>
              </a:prstGeom>
              <a:solidFill>
                <a:srgbClr val="FFCC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grpSp>
            <p:nvGrpSpPr>
              <p:cNvPr id="18" name="Group 17">
                <a:extLst>
                  <a:ext uri="{FF2B5EF4-FFF2-40B4-BE49-F238E27FC236}">
                    <a16:creationId xmlns:a16="http://schemas.microsoft.com/office/drawing/2014/main" id="{839A4097-3251-351C-1477-F13A9B2BE488}"/>
                  </a:ext>
                </a:extLst>
              </p:cNvPr>
              <p:cNvGrpSpPr/>
              <p:nvPr/>
            </p:nvGrpSpPr>
            <p:grpSpPr>
              <a:xfrm>
                <a:off x="3079461" y="3489226"/>
                <a:ext cx="1288473" cy="838200"/>
                <a:chOff x="7658388" y="784126"/>
                <a:chExt cx="1288473" cy="838200"/>
              </a:xfrm>
            </p:grpSpPr>
            <p:sp>
              <p:nvSpPr>
                <p:cNvPr id="20" name="Oval 19">
                  <a:extLst>
                    <a:ext uri="{FF2B5EF4-FFF2-40B4-BE49-F238E27FC236}">
                      <a16:creationId xmlns:a16="http://schemas.microsoft.com/office/drawing/2014/main" id="{DFB8E39A-38F2-ABDF-FE29-C473F4CDF68B}"/>
                    </a:ext>
                  </a:extLst>
                </p:cNvPr>
                <p:cNvSpPr/>
                <p:nvPr/>
              </p:nvSpPr>
              <p:spPr>
                <a:xfrm>
                  <a:off x="7658388" y="784126"/>
                  <a:ext cx="1288473" cy="838200"/>
                </a:xfrm>
                <a:prstGeom prst="ellipse">
                  <a:avLst/>
                </a:prstGeom>
                <a:solidFill>
                  <a:srgbClr val="00B05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1" name="TextBox 20">
                  <a:extLst>
                    <a:ext uri="{FF2B5EF4-FFF2-40B4-BE49-F238E27FC236}">
                      <a16:creationId xmlns:a16="http://schemas.microsoft.com/office/drawing/2014/main" id="{99C2AD3C-3BB1-28D8-B9DA-55C70B6FB330}"/>
                    </a:ext>
                  </a:extLst>
                </p:cNvPr>
                <p:cNvSpPr txBox="1"/>
                <p:nvPr/>
              </p:nvSpPr>
              <p:spPr>
                <a:xfrm>
                  <a:off x="8585055" y="994331"/>
                  <a:ext cx="304800" cy="328423"/>
                </a:xfrm>
                <a:prstGeom prst="rect">
                  <a:avLst/>
                </a:prstGeom>
                <a:noFill/>
              </p:spPr>
              <p:txBody>
                <a:bodyPr wrap="square" rtlCol="0">
                  <a:spAutoFit/>
                </a:bodyPr>
                <a:lstStyle/>
                <a:p>
                  <a:r>
                    <a:rPr lang="vi-VN" dirty="0">
                      <a:solidFill>
                        <a:srgbClr val="7030A0"/>
                      </a:solidFill>
                      <a:latin typeface="Calibri"/>
                      <a:cs typeface="Calibri"/>
                    </a:rPr>
                    <a:t>A</a:t>
                  </a:r>
                </a:p>
              </p:txBody>
            </p: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470DADD-A280-C10D-4DCB-3896D7DB31C1}"/>
                      </a:ext>
                    </a:extLst>
                  </p:cNvPr>
                  <p:cNvSpPr txBox="1"/>
                  <p:nvPr/>
                </p:nvSpPr>
                <p:spPr>
                  <a:xfrm>
                    <a:off x="4215534" y="4428469"/>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vi-VN" b="0" i="0" dirty="0" smtClean="0">
                              <a:solidFill>
                                <a:srgbClr val="7030A0"/>
                              </a:solidFill>
                              <a:latin typeface="Cambria Math" panose="02040503050406030204" pitchFamily="18" charset="0"/>
                              <a:cs typeface="Calibri"/>
                            </a:rPr>
                            <m:t>Ω</m:t>
                          </m:r>
                        </m:oMath>
                      </m:oMathPara>
                    </a14:m>
                    <a:endParaRPr lang="vi-VN" dirty="0">
                      <a:solidFill>
                        <a:srgbClr val="7030A0"/>
                      </a:solidFill>
                      <a:latin typeface="Calibri"/>
                      <a:cs typeface="Calibri"/>
                    </a:endParaRPr>
                  </a:p>
                </p:txBody>
              </p:sp>
            </mc:Choice>
            <mc:Fallback xmlns="">
              <p:sp>
                <p:nvSpPr>
                  <p:cNvPr id="19" name="TextBox 18">
                    <a:extLst>
                      <a:ext uri="{FF2B5EF4-FFF2-40B4-BE49-F238E27FC236}">
                        <a16:creationId xmlns:a16="http://schemas.microsoft.com/office/drawing/2014/main" id="{1470DADD-A280-C10D-4DCB-3896D7DB31C1}"/>
                      </a:ext>
                    </a:extLst>
                  </p:cNvPr>
                  <p:cNvSpPr txBox="1">
                    <a:spLocks noRot="1" noChangeAspect="1" noMove="1" noResize="1" noEditPoints="1" noAdjustHandles="1" noChangeArrowheads="1" noChangeShapeType="1" noTextEdit="1"/>
                  </p:cNvSpPr>
                  <p:nvPr/>
                </p:nvSpPr>
                <p:spPr>
                  <a:xfrm>
                    <a:off x="4215534" y="4428469"/>
                    <a:ext cx="304800" cy="369332"/>
                  </a:xfrm>
                  <a:prstGeom prst="rect">
                    <a:avLst/>
                  </a:prstGeom>
                  <a:blipFill>
                    <a:blip r:embed="rId3"/>
                    <a:stretch>
                      <a:fillRect r="-8000"/>
                    </a:stretch>
                  </a:blipFill>
                </p:spPr>
                <p:txBody>
                  <a:bodyPr/>
                  <a:lstStyle/>
                  <a:p>
                    <a:r>
                      <a:rPr lang="vi-VN">
                        <a:noFill/>
                      </a:rPr>
                      <a:t> </a:t>
                    </a:r>
                  </a:p>
                </p:txBody>
              </p:sp>
            </mc:Fallback>
          </mc:AlternateContent>
        </p:grpSp>
        <p:sp>
          <p:nvSpPr>
            <p:cNvPr id="15" name="Oval 14">
              <a:extLst>
                <a:ext uri="{FF2B5EF4-FFF2-40B4-BE49-F238E27FC236}">
                  <a16:creationId xmlns:a16="http://schemas.microsoft.com/office/drawing/2014/main" id="{CE9FDD91-595C-583D-FEEB-20558B50F3EB}"/>
                </a:ext>
              </a:extLst>
            </p:cNvPr>
            <p:cNvSpPr/>
            <p:nvPr/>
          </p:nvSpPr>
          <p:spPr>
            <a:xfrm>
              <a:off x="6498358" y="2670788"/>
              <a:ext cx="1288473" cy="670128"/>
            </a:xfrm>
            <a:prstGeom prst="ellipse">
              <a:avLst/>
            </a:prstGeom>
            <a:solidFill>
              <a:srgbClr val="00B05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6" name="TextBox 15">
              <a:extLst>
                <a:ext uri="{FF2B5EF4-FFF2-40B4-BE49-F238E27FC236}">
                  <a16:creationId xmlns:a16="http://schemas.microsoft.com/office/drawing/2014/main" id="{3622A944-E9F0-5E5E-14EA-6519F414940D}"/>
                </a:ext>
              </a:extLst>
            </p:cNvPr>
            <p:cNvSpPr txBox="1"/>
            <p:nvPr/>
          </p:nvSpPr>
          <p:spPr>
            <a:xfrm>
              <a:off x="6555364" y="2850042"/>
              <a:ext cx="304800" cy="262569"/>
            </a:xfrm>
            <a:prstGeom prst="rect">
              <a:avLst/>
            </a:prstGeom>
            <a:noFill/>
          </p:spPr>
          <p:txBody>
            <a:bodyPr wrap="square" rtlCol="0">
              <a:spAutoFit/>
            </a:bodyPr>
            <a:lstStyle/>
            <a:p>
              <a:r>
                <a:rPr lang="vi-VN" dirty="0">
                  <a:solidFill>
                    <a:srgbClr val="7030A0"/>
                  </a:solidFill>
                  <a:latin typeface="Calibri"/>
                  <a:cs typeface="Calibri"/>
                </a:rPr>
                <a:t>B</a:t>
              </a:r>
            </a:p>
          </p:txBody>
        </p:sp>
      </p:grpSp>
      <p:sp>
        <p:nvSpPr>
          <p:cNvPr id="22" name="Oval 21">
            <a:extLst>
              <a:ext uri="{FF2B5EF4-FFF2-40B4-BE49-F238E27FC236}">
                <a16:creationId xmlns:a16="http://schemas.microsoft.com/office/drawing/2014/main" id="{59E837D2-F07D-4C84-39DD-5CFF28B036DE}"/>
              </a:ext>
            </a:extLst>
          </p:cNvPr>
          <p:cNvSpPr/>
          <p:nvPr/>
        </p:nvSpPr>
        <p:spPr>
          <a:xfrm>
            <a:off x="7315200" y="1966144"/>
            <a:ext cx="76200" cy="722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Oval 22">
            <a:extLst>
              <a:ext uri="{FF2B5EF4-FFF2-40B4-BE49-F238E27FC236}">
                <a16:creationId xmlns:a16="http://schemas.microsoft.com/office/drawing/2014/main" id="{5DC281E4-6BD9-19CC-7CFE-B26CED870374}"/>
              </a:ext>
            </a:extLst>
          </p:cNvPr>
          <p:cNvSpPr/>
          <p:nvPr/>
        </p:nvSpPr>
        <p:spPr>
          <a:xfrm>
            <a:off x="8305800" y="2499544"/>
            <a:ext cx="76200" cy="722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25" name="Curved Connector 24">
            <a:extLst>
              <a:ext uri="{FF2B5EF4-FFF2-40B4-BE49-F238E27FC236}">
                <a16:creationId xmlns:a16="http://schemas.microsoft.com/office/drawing/2014/main" id="{C1D67148-261A-BD85-4D94-2646CC7F51AC}"/>
              </a:ext>
            </a:extLst>
          </p:cNvPr>
          <p:cNvCxnSpPr>
            <a:stCxn id="4" idx="2"/>
            <a:endCxn id="22" idx="5"/>
          </p:cNvCxnSpPr>
          <p:nvPr/>
        </p:nvCxnSpPr>
        <p:spPr>
          <a:xfrm rot="5400000">
            <a:off x="7307952" y="1565059"/>
            <a:ext cx="535007" cy="390427"/>
          </a:xfrm>
          <a:prstGeom prst="curvedConnector3">
            <a:avLst>
              <a:gd name="adj1" fmla="val 43804"/>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640F8E41-9B75-C83C-1F25-2DE7F15C526A}"/>
              </a:ext>
            </a:extLst>
          </p:cNvPr>
          <p:cNvCxnSpPr>
            <a:cxnSpLocks/>
            <a:endCxn id="23" idx="1"/>
          </p:cNvCxnSpPr>
          <p:nvPr/>
        </p:nvCxnSpPr>
        <p:spPr>
          <a:xfrm rot="16200000" flipH="1">
            <a:off x="7617689" y="1810848"/>
            <a:ext cx="1017350" cy="381190"/>
          </a:xfrm>
          <a:prstGeom prst="curvedConnector3">
            <a:avLst>
              <a:gd name="adj1" fmla="val 60829"/>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8B0D2E32-9A6E-4A18-8F34-FB7A5A54D31C}"/>
              </a:ext>
            </a:extLst>
          </p:cNvPr>
          <p:cNvGrpSpPr/>
          <p:nvPr/>
        </p:nvGrpSpPr>
        <p:grpSpPr>
          <a:xfrm>
            <a:off x="6690935" y="3486150"/>
            <a:ext cx="2376865" cy="1629936"/>
            <a:chOff x="6690935" y="3486150"/>
            <a:chExt cx="2376865" cy="1629936"/>
          </a:xfrm>
        </p:grpSpPr>
        <p:grpSp>
          <p:nvGrpSpPr>
            <p:cNvPr id="32" name="Group 31">
              <a:extLst>
                <a:ext uri="{FF2B5EF4-FFF2-40B4-BE49-F238E27FC236}">
                  <a16:creationId xmlns:a16="http://schemas.microsoft.com/office/drawing/2014/main" id="{CB19A973-8B2E-0EAF-5324-7F6606295A64}"/>
                </a:ext>
              </a:extLst>
            </p:cNvPr>
            <p:cNvGrpSpPr/>
            <p:nvPr/>
          </p:nvGrpSpPr>
          <p:grpSpPr>
            <a:xfrm>
              <a:off x="6690935" y="3486150"/>
              <a:ext cx="2376865" cy="1629936"/>
              <a:chOff x="5461667" y="2112273"/>
              <a:chExt cx="3298264" cy="2261786"/>
            </a:xfrm>
          </p:grpSpPr>
          <p:grpSp>
            <p:nvGrpSpPr>
              <p:cNvPr id="33" name="Group 32">
                <a:extLst>
                  <a:ext uri="{FF2B5EF4-FFF2-40B4-BE49-F238E27FC236}">
                    <a16:creationId xmlns:a16="http://schemas.microsoft.com/office/drawing/2014/main" id="{EE2E3248-1C36-B869-16B3-DF5B6CA5C310}"/>
                  </a:ext>
                </a:extLst>
              </p:cNvPr>
              <p:cNvGrpSpPr/>
              <p:nvPr/>
            </p:nvGrpSpPr>
            <p:grpSpPr>
              <a:xfrm>
                <a:off x="5461667" y="2112273"/>
                <a:ext cx="3116024" cy="1754877"/>
                <a:chOff x="5309265" y="2874273"/>
                <a:chExt cx="3116024" cy="1754877"/>
              </a:xfrm>
            </p:grpSpPr>
            <p:cxnSp>
              <p:nvCxnSpPr>
                <p:cNvPr id="37" name="Straight Arrow Connector 36">
                  <a:extLst>
                    <a:ext uri="{FF2B5EF4-FFF2-40B4-BE49-F238E27FC236}">
                      <a16:creationId xmlns:a16="http://schemas.microsoft.com/office/drawing/2014/main" id="{B872488C-7A36-7FC2-F0E1-2D4825038D56}"/>
                    </a:ext>
                  </a:extLst>
                </p:cNvPr>
                <p:cNvCxnSpPr>
                  <a:cxnSpLocks/>
                </p:cNvCxnSpPr>
                <p:nvPr/>
              </p:nvCxnSpPr>
              <p:spPr>
                <a:xfrm flipV="1">
                  <a:off x="5714999" y="4620755"/>
                  <a:ext cx="2710290" cy="839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AC24922-E2DB-53B3-1615-0BDB7FCEC0EB}"/>
                    </a:ext>
                  </a:extLst>
                </p:cNvPr>
                <p:cNvCxnSpPr>
                  <a:cxnSpLocks/>
                </p:cNvCxnSpPr>
                <p:nvPr/>
              </p:nvCxnSpPr>
              <p:spPr>
                <a:xfrm flipV="1">
                  <a:off x="5714999" y="2874273"/>
                  <a:ext cx="0" cy="175487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E41EF53-AEAE-ACF6-FC80-BACD2E828E81}"/>
                    </a:ext>
                  </a:extLst>
                </p:cNvPr>
                <p:cNvSpPr txBox="1"/>
                <p:nvPr/>
              </p:nvSpPr>
              <p:spPr>
                <a:xfrm>
                  <a:off x="5309265" y="3116818"/>
                  <a:ext cx="304799" cy="369332"/>
                </a:xfrm>
                <a:prstGeom prst="rect">
                  <a:avLst/>
                </a:prstGeom>
                <a:noFill/>
              </p:spPr>
              <p:txBody>
                <a:bodyPr wrap="square" rtlCol="0">
                  <a:spAutoFit/>
                </a:bodyPr>
                <a:lstStyle/>
                <a:p>
                  <a:r>
                    <a:rPr lang="vi-VN" dirty="0">
                      <a:solidFill>
                        <a:srgbClr val="FF0000"/>
                      </a:solidFill>
                      <a:latin typeface="Calibri"/>
                      <a:cs typeface="Calibri"/>
                    </a:rPr>
                    <a:t>1</a:t>
                  </a:r>
                </a:p>
              </p:txBody>
            </p:sp>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0B3463D-D2B6-09DF-BAB3-471CFC041259}"/>
                      </a:ext>
                    </a:extLst>
                  </p:cNvPr>
                  <p:cNvSpPr txBox="1"/>
                  <p:nvPr/>
                </p:nvSpPr>
                <p:spPr>
                  <a:xfrm>
                    <a:off x="5638801" y="3861554"/>
                    <a:ext cx="3121130" cy="512505"/>
                  </a:xfrm>
                  <a:prstGeom prst="rect">
                    <a:avLst/>
                  </a:prstGeom>
                  <a:noFill/>
                </p:spPr>
                <p:txBody>
                  <a:bodyPr wrap="square" rtlCol="0">
                    <a:spAutoFit/>
                  </a:bodyPr>
                  <a:lstStyle/>
                  <a:p>
                    <a:r>
                      <a:rPr lang="vi-VN" dirty="0">
                        <a:solidFill>
                          <a:srgbClr val="FF0000"/>
                        </a:solidFill>
                        <a:latin typeface="Calibri"/>
                        <a:cs typeface="Calibri"/>
                      </a:rPr>
                      <a:t>0       A        B       </a:t>
                    </a:r>
                    <a14:m>
                      <m:oMath xmlns:m="http://schemas.openxmlformats.org/officeDocument/2006/math">
                        <m:r>
                          <m:rPr>
                            <m:sty m:val="p"/>
                          </m:rPr>
                          <a:rPr lang="vi-VN" b="0" i="0" smtClean="0">
                            <a:solidFill>
                              <a:srgbClr val="FF0000"/>
                            </a:solidFill>
                            <a:latin typeface="Cambria Math" panose="02040503050406030204" pitchFamily="18" charset="0"/>
                            <a:cs typeface="Calibri"/>
                          </a:rPr>
                          <m:t>Ω</m:t>
                        </m:r>
                      </m:oMath>
                    </a14:m>
                    <a:endParaRPr lang="vi-VN" dirty="0">
                      <a:solidFill>
                        <a:srgbClr val="FF0000"/>
                      </a:solidFill>
                      <a:latin typeface="Calibri"/>
                      <a:cs typeface="Calibri"/>
                    </a:endParaRPr>
                  </a:p>
                </p:txBody>
              </p:sp>
            </mc:Choice>
            <mc:Fallback xmlns="">
              <p:sp>
                <p:nvSpPr>
                  <p:cNvPr id="35" name="TextBox 34">
                    <a:extLst>
                      <a:ext uri="{FF2B5EF4-FFF2-40B4-BE49-F238E27FC236}">
                        <a16:creationId xmlns:a16="http://schemas.microsoft.com/office/drawing/2014/main" id="{E0B3463D-D2B6-09DF-BAB3-471CFC041259}"/>
                      </a:ext>
                    </a:extLst>
                  </p:cNvPr>
                  <p:cNvSpPr txBox="1">
                    <a:spLocks noRot="1" noChangeAspect="1" noMove="1" noResize="1" noEditPoints="1" noAdjustHandles="1" noChangeArrowheads="1" noChangeShapeType="1" noTextEdit="1"/>
                  </p:cNvSpPr>
                  <p:nvPr/>
                </p:nvSpPr>
                <p:spPr>
                  <a:xfrm>
                    <a:off x="5638801" y="3861554"/>
                    <a:ext cx="3121130" cy="512505"/>
                  </a:xfrm>
                  <a:prstGeom prst="rect">
                    <a:avLst/>
                  </a:prstGeom>
                  <a:blipFill>
                    <a:blip r:embed="rId4"/>
                    <a:stretch>
                      <a:fillRect l="-2809" t="-6667" b="-26667"/>
                    </a:stretch>
                  </a:blipFill>
                </p:spPr>
                <p:txBody>
                  <a:bodyPr/>
                  <a:lstStyle/>
                  <a:p>
                    <a:r>
                      <a:rPr lang="vi-VN">
                        <a:noFill/>
                      </a:rPr>
                      <a:t> </a:t>
                    </a:r>
                  </a:p>
                </p:txBody>
              </p:sp>
            </mc:Fallback>
          </mc:AlternateContent>
        </p:grpSp>
        <p:cxnSp>
          <p:nvCxnSpPr>
            <p:cNvPr id="42" name="Straight Arrow Connector 41">
              <a:extLst>
                <a:ext uri="{FF2B5EF4-FFF2-40B4-BE49-F238E27FC236}">
                  <a16:creationId xmlns:a16="http://schemas.microsoft.com/office/drawing/2014/main" id="{BBC1D4AB-D4AC-53AB-6EB1-E29395963ABF}"/>
                </a:ext>
              </a:extLst>
            </p:cNvPr>
            <p:cNvCxnSpPr>
              <a:cxnSpLocks/>
            </p:cNvCxnSpPr>
            <p:nvPr/>
          </p:nvCxnSpPr>
          <p:spPr>
            <a:xfrm>
              <a:off x="6926404" y="3823534"/>
              <a:ext cx="2010066" cy="0"/>
            </a:xfrm>
            <a:prstGeom prst="straightConnector1">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5A79983-4459-924C-6711-E550B93334BC}"/>
                </a:ext>
              </a:extLst>
            </p:cNvPr>
            <p:cNvSpPr/>
            <p:nvPr/>
          </p:nvSpPr>
          <p:spPr>
            <a:xfrm>
              <a:off x="7395972" y="4379437"/>
              <a:ext cx="99575" cy="369333"/>
            </a:xfrm>
            <a:prstGeom prst="rect">
              <a:avLst/>
            </a:prstGeom>
            <a:ln>
              <a:solidFill>
                <a:srgbClr val="4D5E5F">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44" name="Rectangle 43">
              <a:extLst>
                <a:ext uri="{FF2B5EF4-FFF2-40B4-BE49-F238E27FC236}">
                  <a16:creationId xmlns:a16="http://schemas.microsoft.com/office/drawing/2014/main" id="{242A456A-3336-C57C-E359-2BDCC715CACA}"/>
                </a:ext>
              </a:extLst>
            </p:cNvPr>
            <p:cNvSpPr/>
            <p:nvPr/>
          </p:nvSpPr>
          <p:spPr>
            <a:xfrm>
              <a:off x="7943193" y="4153410"/>
              <a:ext cx="99574" cy="591327"/>
            </a:xfrm>
            <a:prstGeom prst="rect">
              <a:avLst/>
            </a:prstGeom>
            <a:ln>
              <a:solidFill>
                <a:srgbClr val="4D5E5F">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45" name="Rectangle 44">
              <a:extLst>
                <a:ext uri="{FF2B5EF4-FFF2-40B4-BE49-F238E27FC236}">
                  <a16:creationId xmlns:a16="http://schemas.microsoft.com/office/drawing/2014/main" id="{85D5B42D-6092-55DF-69D3-BF4D66343737}"/>
                </a:ext>
              </a:extLst>
            </p:cNvPr>
            <p:cNvSpPr/>
            <p:nvPr/>
          </p:nvSpPr>
          <p:spPr>
            <a:xfrm>
              <a:off x="8444540" y="3823535"/>
              <a:ext cx="99574" cy="921202"/>
            </a:xfrm>
            <a:prstGeom prst="rect">
              <a:avLst/>
            </a:prstGeom>
            <a:ln>
              <a:solidFill>
                <a:srgbClr val="4D5E5F">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grpSp>
    </p:spTree>
    <p:extLst>
      <p:ext uri="{BB962C8B-B14F-4D97-AF65-F5344CB8AC3E}">
        <p14:creationId xmlns:p14="http://schemas.microsoft.com/office/powerpoint/2010/main" val="641734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D73D-8C8C-FAC9-A92A-F421D7AE576C}"/>
              </a:ext>
            </a:extLst>
          </p:cNvPr>
          <p:cNvSpPr>
            <a:spLocks noGrp="1"/>
          </p:cNvSpPr>
          <p:nvPr>
            <p:ph type="title"/>
          </p:nvPr>
        </p:nvSpPr>
        <p:spPr/>
        <p:txBody>
          <a:bodyPr/>
          <a:lstStyle/>
          <a:p>
            <a:r>
              <a:rPr lang="vi-VN" dirty="0"/>
              <a:t>Ví dụ: Tung đồng xu 1 lần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AEDB4A-6D0C-A879-55DB-BAE93E370C57}"/>
                  </a:ext>
                </a:extLst>
              </p:cNvPr>
              <p:cNvSpPr>
                <a:spLocks noGrp="1"/>
              </p:cNvSpPr>
              <p:nvPr>
                <p:ph idx="1"/>
              </p:nvPr>
            </p:nvSpPr>
            <p:spPr/>
            <p:txBody>
              <a:bodyPr/>
              <a:lstStyle/>
              <a:p>
                <a:r>
                  <a:rPr lang="vi-VN" dirty="0"/>
                  <a:t>Không gian mẫu = {ngửa, sấp} hoặc </a:t>
                </a:r>
                <a:r>
                  <a:rPr lang="vi-VN" dirty="0">
                    <a:solidFill>
                      <a:srgbClr val="FF0000"/>
                    </a:solidFill>
                    <a:latin typeface="Cambria Math" panose="02040503050406030204" pitchFamily="18" charset="0"/>
                    <a:ea typeface="Cambria Math" panose="02040503050406030204" pitchFamily="18" charset="0"/>
                  </a:rPr>
                  <a:t>{H, T}</a:t>
                </a:r>
              </a:p>
              <a:p>
                <a:r>
                  <a:rPr lang="vi-VN" dirty="0"/>
                  <a:t>Sự kiện:</a:t>
                </a:r>
              </a:p>
              <a:p>
                <a:pPr lvl="1"/>
                <a:r>
                  <a:rPr lang="vi-VN" dirty="0"/>
                  <a:t>Đồng xu không ra mặt nào: </a:t>
                </a:r>
                <a14:m>
                  <m:oMath xmlns:m="http://schemas.openxmlformats.org/officeDocument/2006/math">
                    <m:r>
                      <a:rPr lang="vi-VN" sz="2400" i="1">
                        <a:solidFill>
                          <a:srgbClr val="FF0000"/>
                        </a:solidFill>
                        <a:latin typeface="Cambria Math" panose="02040503050406030204" pitchFamily="18" charset="0"/>
                        <a:ea typeface="Cambria Math" panose="02040503050406030204" pitchFamily="18" charset="0"/>
                        <a:cs typeface="+mn-cs"/>
                      </a:rPr>
                      <m:t>∅</m:t>
                    </m:r>
                  </m:oMath>
                </a14:m>
                <a:endParaRPr lang="vi-VN" sz="2400" i="1" dirty="0">
                  <a:solidFill>
                    <a:srgbClr val="FF0000"/>
                  </a:solidFill>
                  <a:latin typeface="Cambria Math" panose="02040503050406030204" pitchFamily="18" charset="0"/>
                  <a:ea typeface="Cambria Math" panose="02040503050406030204" pitchFamily="18" charset="0"/>
                  <a:cs typeface="+mn-cs"/>
                </a:endParaRPr>
              </a:p>
              <a:p>
                <a:pPr lvl="1"/>
                <a:r>
                  <a:rPr lang="vi-VN" dirty="0"/>
                  <a:t>Đồng xu ra mặt ngửa: </a:t>
                </a:r>
                <a:r>
                  <a:rPr lang="vi-VN" dirty="0">
                    <a:solidFill>
                      <a:srgbClr val="FF0000"/>
                    </a:solidFill>
                    <a:latin typeface="Cambria Math" panose="02040503050406030204" pitchFamily="18" charset="0"/>
                    <a:ea typeface="Cambria Math" panose="02040503050406030204" pitchFamily="18" charset="0"/>
                    <a:cs typeface="+mn-cs"/>
                  </a:rPr>
                  <a:t>{H}</a:t>
                </a:r>
              </a:p>
              <a:p>
                <a:pPr lvl="1"/>
                <a:r>
                  <a:rPr lang="vi-VN" dirty="0"/>
                  <a:t>Đồng xu ra mặt sấp: </a:t>
                </a:r>
                <a:r>
                  <a:rPr lang="vi-VN" dirty="0">
                    <a:solidFill>
                      <a:srgbClr val="FF0000"/>
                    </a:solidFill>
                    <a:latin typeface="Cambria Math" panose="02040503050406030204" pitchFamily="18" charset="0"/>
                    <a:ea typeface="Cambria Math" panose="02040503050406030204" pitchFamily="18" charset="0"/>
                    <a:cs typeface="+mn-cs"/>
                  </a:rPr>
                  <a:t>{T}</a:t>
                </a:r>
              </a:p>
              <a:p>
                <a:pPr lvl="1"/>
                <a:r>
                  <a:rPr lang="vi-VN" dirty="0"/>
                  <a:t>Đồng xu ra mặt ngửa hoặc sấp: </a:t>
                </a:r>
                <a:r>
                  <a:rPr lang="vi-VN" dirty="0">
                    <a:solidFill>
                      <a:srgbClr val="FF0000"/>
                    </a:solidFill>
                    <a:latin typeface="Cambria Math" panose="02040503050406030204" pitchFamily="18" charset="0"/>
                    <a:ea typeface="Cambria Math" panose="02040503050406030204" pitchFamily="18" charset="0"/>
                    <a:cs typeface="+mn-cs"/>
                  </a:rPr>
                  <a:t>{H, T}</a:t>
                </a:r>
              </a:p>
            </p:txBody>
          </p:sp>
        </mc:Choice>
        <mc:Fallback xmlns="">
          <p:sp>
            <p:nvSpPr>
              <p:cNvPr id="3" name="Content Placeholder 2">
                <a:extLst>
                  <a:ext uri="{FF2B5EF4-FFF2-40B4-BE49-F238E27FC236}">
                    <a16:creationId xmlns:a16="http://schemas.microsoft.com/office/drawing/2014/main" id="{12AEDB4A-6D0C-A879-55DB-BAE93E370C57}"/>
                  </a:ext>
                </a:extLst>
              </p:cNvPr>
              <p:cNvSpPr>
                <a:spLocks noGrp="1" noRot="1" noChangeAspect="1" noMove="1" noResize="1" noEditPoints="1" noAdjustHandles="1" noChangeArrowheads="1" noChangeShapeType="1" noTextEdit="1"/>
              </p:cNvSpPr>
              <p:nvPr>
                <p:ph idx="1"/>
              </p:nvPr>
            </p:nvSpPr>
            <p:spPr>
              <a:blipFill>
                <a:blip r:embed="rId2"/>
                <a:stretch>
                  <a:fillRect l="-1339" t="-1786"/>
                </a:stretch>
              </a:blipFill>
            </p:spPr>
            <p:txBody>
              <a:bodyPr/>
              <a:lstStyle/>
              <a:p>
                <a:r>
                  <a:rPr lang="vi-VN">
                    <a:noFill/>
                  </a:rPr>
                  <a:t> </a:t>
                </a:r>
              </a:p>
            </p:txBody>
          </p:sp>
        </mc:Fallback>
      </mc:AlternateContent>
      <p:grpSp>
        <p:nvGrpSpPr>
          <p:cNvPr id="16" name="Group 15">
            <a:extLst>
              <a:ext uri="{FF2B5EF4-FFF2-40B4-BE49-F238E27FC236}">
                <a16:creationId xmlns:a16="http://schemas.microsoft.com/office/drawing/2014/main" id="{8EA4F978-DA80-FFB8-9203-462728C9A822}"/>
              </a:ext>
            </a:extLst>
          </p:cNvPr>
          <p:cNvGrpSpPr/>
          <p:nvPr/>
        </p:nvGrpSpPr>
        <p:grpSpPr>
          <a:xfrm>
            <a:off x="5678736" y="1962150"/>
            <a:ext cx="2565529" cy="1629936"/>
            <a:chOff x="5678736" y="2006218"/>
            <a:chExt cx="2565529" cy="1629936"/>
          </a:xfrm>
        </p:grpSpPr>
        <p:grpSp>
          <p:nvGrpSpPr>
            <p:cNvPr id="5" name="Group 4">
              <a:extLst>
                <a:ext uri="{FF2B5EF4-FFF2-40B4-BE49-F238E27FC236}">
                  <a16:creationId xmlns:a16="http://schemas.microsoft.com/office/drawing/2014/main" id="{45811B07-E025-C2BF-4CDA-7D0AC9674357}"/>
                </a:ext>
              </a:extLst>
            </p:cNvPr>
            <p:cNvGrpSpPr/>
            <p:nvPr/>
          </p:nvGrpSpPr>
          <p:grpSpPr>
            <a:xfrm>
              <a:off x="5678736" y="2006218"/>
              <a:ext cx="2565529" cy="1629936"/>
              <a:chOff x="5199867" y="2112273"/>
              <a:chExt cx="3560064" cy="2261786"/>
            </a:xfrm>
          </p:grpSpPr>
          <p:grpSp>
            <p:nvGrpSpPr>
              <p:cNvPr id="10" name="Group 9">
                <a:extLst>
                  <a:ext uri="{FF2B5EF4-FFF2-40B4-BE49-F238E27FC236}">
                    <a16:creationId xmlns:a16="http://schemas.microsoft.com/office/drawing/2014/main" id="{EB52B5DE-261F-A6E2-AE0E-C5A63E338747}"/>
                  </a:ext>
                </a:extLst>
              </p:cNvPr>
              <p:cNvGrpSpPr/>
              <p:nvPr/>
            </p:nvGrpSpPr>
            <p:grpSpPr>
              <a:xfrm>
                <a:off x="5199867" y="2112273"/>
                <a:ext cx="3377824" cy="1754877"/>
                <a:chOff x="5047465" y="2874273"/>
                <a:chExt cx="3377824" cy="1754877"/>
              </a:xfrm>
            </p:grpSpPr>
            <p:cxnSp>
              <p:nvCxnSpPr>
                <p:cNvPr id="12" name="Straight Arrow Connector 11">
                  <a:extLst>
                    <a:ext uri="{FF2B5EF4-FFF2-40B4-BE49-F238E27FC236}">
                      <a16:creationId xmlns:a16="http://schemas.microsoft.com/office/drawing/2014/main" id="{7E28E668-71B0-FB26-6F1D-6EE3A8166D1C}"/>
                    </a:ext>
                  </a:extLst>
                </p:cNvPr>
                <p:cNvCxnSpPr>
                  <a:cxnSpLocks/>
                </p:cNvCxnSpPr>
                <p:nvPr/>
              </p:nvCxnSpPr>
              <p:spPr>
                <a:xfrm flipV="1">
                  <a:off x="5714999" y="4620755"/>
                  <a:ext cx="2710290" cy="839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2D36920-B696-160F-353B-0D9030C62F5C}"/>
                    </a:ext>
                  </a:extLst>
                </p:cNvPr>
                <p:cNvCxnSpPr>
                  <a:cxnSpLocks/>
                </p:cNvCxnSpPr>
                <p:nvPr/>
              </p:nvCxnSpPr>
              <p:spPr>
                <a:xfrm flipV="1">
                  <a:off x="5714999" y="2874273"/>
                  <a:ext cx="0" cy="175487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0D4F51C-3D61-D603-75FE-717484F2B3AC}"/>
                    </a:ext>
                  </a:extLst>
                </p:cNvPr>
                <p:cNvSpPr txBox="1"/>
                <p:nvPr/>
              </p:nvSpPr>
              <p:spPr>
                <a:xfrm>
                  <a:off x="5309265" y="3116818"/>
                  <a:ext cx="304799" cy="369332"/>
                </a:xfrm>
                <a:prstGeom prst="rect">
                  <a:avLst/>
                </a:prstGeom>
                <a:noFill/>
              </p:spPr>
              <p:txBody>
                <a:bodyPr wrap="square" rtlCol="0">
                  <a:spAutoFit/>
                </a:bodyPr>
                <a:lstStyle/>
                <a:p>
                  <a:r>
                    <a:rPr lang="vi-VN" dirty="0">
                      <a:solidFill>
                        <a:srgbClr val="FF0000"/>
                      </a:solidFill>
                      <a:latin typeface="Calibri"/>
                      <a:cs typeface="Calibri"/>
                    </a:rPr>
                    <a:t>1</a:t>
                  </a:r>
                </a:p>
              </p:txBody>
            </p:sp>
            <p:sp>
              <p:nvSpPr>
                <p:cNvPr id="15" name="TextBox 14">
                  <a:extLst>
                    <a:ext uri="{FF2B5EF4-FFF2-40B4-BE49-F238E27FC236}">
                      <a16:creationId xmlns:a16="http://schemas.microsoft.com/office/drawing/2014/main" id="{D6E158B3-93D8-9CCD-3BE6-DC318785E936}"/>
                    </a:ext>
                  </a:extLst>
                </p:cNvPr>
                <p:cNvSpPr txBox="1"/>
                <p:nvPr/>
              </p:nvSpPr>
              <p:spPr>
                <a:xfrm>
                  <a:off x="5047465" y="3783613"/>
                  <a:ext cx="905780" cy="512505"/>
                </a:xfrm>
                <a:prstGeom prst="rect">
                  <a:avLst/>
                </a:prstGeom>
                <a:noFill/>
              </p:spPr>
              <p:txBody>
                <a:bodyPr wrap="square" rtlCol="0">
                  <a:spAutoFit/>
                </a:bodyPr>
                <a:lstStyle/>
                <a:p>
                  <a:r>
                    <a:rPr lang="vi-VN" dirty="0">
                      <a:solidFill>
                        <a:srgbClr val="FF0000"/>
                      </a:solidFill>
                      <a:latin typeface="Calibri"/>
                      <a:cs typeface="Calibri"/>
                    </a:rPr>
                    <a:t>0,5</a:t>
                  </a:r>
                </a:p>
              </p:txBody>
            </p:sp>
          </p:grpSp>
          <p:sp>
            <p:nvSpPr>
              <p:cNvPr id="11" name="TextBox 10">
                <a:extLst>
                  <a:ext uri="{FF2B5EF4-FFF2-40B4-BE49-F238E27FC236}">
                    <a16:creationId xmlns:a16="http://schemas.microsoft.com/office/drawing/2014/main" id="{C5C72E78-BB61-7D48-5B20-8E36DC24B342}"/>
                  </a:ext>
                </a:extLst>
              </p:cNvPr>
              <p:cNvSpPr txBox="1"/>
              <p:nvPr/>
            </p:nvSpPr>
            <p:spPr>
              <a:xfrm>
                <a:off x="5638801" y="3861554"/>
                <a:ext cx="3121130" cy="512505"/>
              </a:xfrm>
              <a:prstGeom prst="rect">
                <a:avLst/>
              </a:prstGeom>
              <a:noFill/>
            </p:spPr>
            <p:txBody>
              <a:bodyPr wrap="square" rtlCol="0">
                <a:spAutoFit/>
              </a:bodyPr>
              <a:lstStyle/>
              <a:p>
                <a:r>
                  <a:rPr lang="vi-VN" dirty="0">
                    <a:solidFill>
                      <a:srgbClr val="FF0000"/>
                    </a:solidFill>
                    <a:latin typeface="Calibri"/>
                    <a:cs typeface="Calibri"/>
                  </a:rPr>
                  <a:t>0      {H}     {T}     {H,T}</a:t>
                </a:r>
              </a:p>
            </p:txBody>
          </p:sp>
        </p:grpSp>
        <p:cxnSp>
          <p:nvCxnSpPr>
            <p:cNvPr id="6" name="Straight Arrow Connector 5">
              <a:extLst>
                <a:ext uri="{FF2B5EF4-FFF2-40B4-BE49-F238E27FC236}">
                  <a16:creationId xmlns:a16="http://schemas.microsoft.com/office/drawing/2014/main" id="{0E1F3229-AE17-DB82-4BBB-9A4A2B7B3F89}"/>
                </a:ext>
              </a:extLst>
            </p:cNvPr>
            <p:cNvCxnSpPr>
              <a:cxnSpLocks/>
            </p:cNvCxnSpPr>
            <p:nvPr/>
          </p:nvCxnSpPr>
          <p:spPr>
            <a:xfrm>
              <a:off x="6102869" y="2343602"/>
              <a:ext cx="2010066" cy="0"/>
            </a:xfrm>
            <a:prstGeom prst="straightConnector1">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CEC7EC4-CCBA-72F6-BECA-CAB7FE79952F}"/>
                </a:ext>
              </a:extLst>
            </p:cNvPr>
            <p:cNvSpPr/>
            <p:nvPr/>
          </p:nvSpPr>
          <p:spPr>
            <a:xfrm>
              <a:off x="6572438" y="2799899"/>
              <a:ext cx="99574" cy="468940"/>
            </a:xfrm>
            <a:prstGeom prst="rect">
              <a:avLst/>
            </a:prstGeom>
            <a:ln>
              <a:solidFill>
                <a:srgbClr val="4D5E5F">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8" name="Rectangle 7">
              <a:extLst>
                <a:ext uri="{FF2B5EF4-FFF2-40B4-BE49-F238E27FC236}">
                  <a16:creationId xmlns:a16="http://schemas.microsoft.com/office/drawing/2014/main" id="{8F213249-FF7E-2FB2-E77C-200DC0E59DD3}"/>
                </a:ext>
              </a:extLst>
            </p:cNvPr>
            <p:cNvSpPr/>
            <p:nvPr/>
          </p:nvSpPr>
          <p:spPr>
            <a:xfrm>
              <a:off x="7119658" y="2795866"/>
              <a:ext cx="99574" cy="468940"/>
            </a:xfrm>
            <a:prstGeom prst="rect">
              <a:avLst/>
            </a:prstGeom>
            <a:ln>
              <a:solidFill>
                <a:srgbClr val="4D5E5F">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 name="Rectangle 8">
              <a:extLst>
                <a:ext uri="{FF2B5EF4-FFF2-40B4-BE49-F238E27FC236}">
                  <a16:creationId xmlns:a16="http://schemas.microsoft.com/office/drawing/2014/main" id="{BC857C6E-0AEF-733D-A1BA-DDFA45620522}"/>
                </a:ext>
              </a:extLst>
            </p:cNvPr>
            <p:cNvSpPr/>
            <p:nvPr/>
          </p:nvSpPr>
          <p:spPr>
            <a:xfrm>
              <a:off x="7772400" y="2343603"/>
              <a:ext cx="99574" cy="921202"/>
            </a:xfrm>
            <a:prstGeom prst="rect">
              <a:avLst/>
            </a:prstGeom>
            <a:ln>
              <a:solidFill>
                <a:srgbClr val="4D5E5F">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grpSp>
    </p:spTree>
    <p:extLst>
      <p:ext uri="{BB962C8B-B14F-4D97-AF65-F5344CB8AC3E}">
        <p14:creationId xmlns:p14="http://schemas.microsoft.com/office/powerpoint/2010/main" val="2233741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D73D-8C8C-FAC9-A92A-F421D7AE576C}"/>
              </a:ext>
            </a:extLst>
          </p:cNvPr>
          <p:cNvSpPr>
            <a:spLocks noGrp="1"/>
          </p:cNvSpPr>
          <p:nvPr>
            <p:ph type="title"/>
          </p:nvPr>
        </p:nvSpPr>
        <p:spPr/>
        <p:txBody>
          <a:bodyPr/>
          <a:lstStyle/>
          <a:p>
            <a:pPr marL="0" indent="0">
              <a:buNone/>
            </a:pPr>
            <a:r>
              <a:rPr lang="vi-VN" dirty="0"/>
              <a:t>Ví dụ: Tung đồng xu 2 lần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AEDB4A-6D0C-A879-55DB-BAE93E370C57}"/>
                  </a:ext>
                </a:extLst>
              </p:cNvPr>
              <p:cNvSpPr>
                <a:spLocks noGrp="1"/>
              </p:cNvSpPr>
              <p:nvPr>
                <p:ph idx="1"/>
              </p:nvPr>
            </p:nvSpPr>
            <p:spPr/>
            <p:txBody>
              <a:bodyPr/>
              <a:lstStyle/>
              <a:p>
                <a:r>
                  <a:rPr lang="vi-VN" dirty="0"/>
                  <a:t>Không gian mẫu = </a:t>
                </a:r>
                <a:r>
                  <a:rPr lang="vi-VN" dirty="0">
                    <a:solidFill>
                      <a:srgbClr val="FF0000"/>
                    </a:solidFill>
                    <a:latin typeface="Cambria Math" panose="02040503050406030204" pitchFamily="18" charset="0"/>
                    <a:ea typeface="Cambria Math" panose="02040503050406030204" pitchFamily="18" charset="0"/>
                  </a:rPr>
                  <a:t>{HH, HT, TH, TT}</a:t>
                </a:r>
              </a:p>
              <a:p>
                <a:r>
                  <a:rPr lang="vi-VN" dirty="0"/>
                  <a:t>Sự kiện:</a:t>
                </a:r>
              </a:p>
              <a:p>
                <a:pPr lvl="1"/>
                <a:r>
                  <a:rPr lang="vi-VN" dirty="0"/>
                  <a:t>Ra ít nhất một mặt ngửa: </a:t>
                </a:r>
                <a14:m>
                  <m:oMath xmlns:m="http://schemas.openxmlformats.org/officeDocument/2006/math">
                    <m:r>
                      <a:rPr lang="vi-VN" i="1" dirty="0">
                        <a:solidFill>
                          <a:srgbClr val="FF0000"/>
                        </a:solidFill>
                        <a:latin typeface="Cambria Math" panose="02040503050406030204" pitchFamily="18" charset="0"/>
                        <a:ea typeface="Cambria Math" panose="02040503050406030204" pitchFamily="18" charset="0"/>
                        <a:cs typeface="+mn-cs"/>
                      </a:rPr>
                      <m:t>{</m:t>
                    </m:r>
                    <m:r>
                      <m:rPr>
                        <m:sty m:val="p"/>
                      </m:rPr>
                      <a:rPr lang="vi-VN" i="1" dirty="0">
                        <a:solidFill>
                          <a:srgbClr val="FF0000"/>
                        </a:solidFill>
                        <a:latin typeface="Cambria Math" panose="02040503050406030204" pitchFamily="18" charset="0"/>
                        <a:ea typeface="Cambria Math" panose="02040503050406030204" pitchFamily="18" charset="0"/>
                        <a:cs typeface="+mn-cs"/>
                      </a:rPr>
                      <m:t>HH</m:t>
                    </m:r>
                    <m:r>
                      <a:rPr lang="vi-VN" i="1" dirty="0">
                        <a:solidFill>
                          <a:srgbClr val="FF0000"/>
                        </a:solidFill>
                        <a:latin typeface="Cambria Math" panose="02040503050406030204" pitchFamily="18" charset="0"/>
                        <a:ea typeface="Cambria Math" panose="02040503050406030204" pitchFamily="18" charset="0"/>
                        <a:cs typeface="+mn-cs"/>
                      </a:rPr>
                      <m:t>, </m:t>
                    </m:r>
                    <m:r>
                      <m:rPr>
                        <m:sty m:val="p"/>
                      </m:rPr>
                      <a:rPr lang="vi-VN" i="1" dirty="0">
                        <a:solidFill>
                          <a:srgbClr val="FF0000"/>
                        </a:solidFill>
                        <a:latin typeface="Cambria Math" panose="02040503050406030204" pitchFamily="18" charset="0"/>
                        <a:ea typeface="Cambria Math" panose="02040503050406030204" pitchFamily="18" charset="0"/>
                        <a:cs typeface="+mn-cs"/>
                      </a:rPr>
                      <m:t>HT</m:t>
                    </m:r>
                    <m:r>
                      <a:rPr lang="vi-VN" i="1" dirty="0">
                        <a:solidFill>
                          <a:srgbClr val="FF0000"/>
                        </a:solidFill>
                        <a:latin typeface="Cambria Math" panose="02040503050406030204" pitchFamily="18" charset="0"/>
                        <a:ea typeface="Cambria Math" panose="02040503050406030204" pitchFamily="18" charset="0"/>
                        <a:cs typeface="+mn-cs"/>
                      </a:rPr>
                      <m:t>, </m:t>
                    </m:r>
                    <m:r>
                      <m:rPr>
                        <m:sty m:val="p"/>
                      </m:rPr>
                      <a:rPr lang="vi-VN" i="1" dirty="0">
                        <a:solidFill>
                          <a:srgbClr val="FF0000"/>
                        </a:solidFill>
                        <a:latin typeface="Cambria Math" panose="02040503050406030204" pitchFamily="18" charset="0"/>
                        <a:ea typeface="Cambria Math" panose="02040503050406030204" pitchFamily="18" charset="0"/>
                        <a:cs typeface="+mn-cs"/>
                      </a:rPr>
                      <m:t>TH</m:t>
                    </m:r>
                    <m:r>
                      <a:rPr lang="vi-VN" i="1" dirty="0">
                        <a:solidFill>
                          <a:srgbClr val="FF0000"/>
                        </a:solidFill>
                        <a:latin typeface="Cambria Math" panose="02040503050406030204" pitchFamily="18" charset="0"/>
                        <a:ea typeface="Cambria Math" panose="02040503050406030204" pitchFamily="18" charset="0"/>
                        <a:cs typeface="+mn-cs"/>
                      </a:rPr>
                      <m:t>}</m:t>
                    </m:r>
                  </m:oMath>
                </a14:m>
                <a:endParaRPr lang="vi-VN" i="1" dirty="0">
                  <a:solidFill>
                    <a:srgbClr val="FF0000"/>
                  </a:solidFill>
                  <a:latin typeface="Cambria Math" panose="02040503050406030204" pitchFamily="18" charset="0"/>
                  <a:ea typeface="Cambria Math" panose="02040503050406030204" pitchFamily="18" charset="0"/>
                  <a:cs typeface="+mn-cs"/>
                </a:endParaRPr>
              </a:p>
              <a:p>
                <a:pPr lvl="1"/>
                <a:r>
                  <a:rPr lang="vi-VN" dirty="0"/>
                  <a:t>Không ra mặt ngửa nào: </a:t>
                </a:r>
                <a:r>
                  <a:rPr lang="vi-VN" dirty="0">
                    <a:solidFill>
                      <a:srgbClr val="FF0000"/>
                    </a:solidFill>
                    <a:latin typeface="Cambria Math" panose="02040503050406030204" pitchFamily="18" charset="0"/>
                    <a:ea typeface="Cambria Math" panose="02040503050406030204" pitchFamily="18" charset="0"/>
                    <a:cs typeface="+mn-cs"/>
                  </a:rPr>
                  <a:t>{TT}</a:t>
                </a:r>
              </a:p>
              <a:p>
                <a:pPr lvl="1"/>
                <a:r>
                  <a:rPr lang="vi-VN" dirty="0">
                    <a:latin typeface="Cambria Math" panose="02040503050406030204" pitchFamily="18" charset="0"/>
                    <a:ea typeface="Cambria Math" panose="02040503050406030204" pitchFamily="18" charset="0"/>
                    <a:cs typeface="+mn-cs"/>
                  </a:rPr>
                  <a:t>Có thể có 16 sự kiện</a:t>
                </a:r>
              </a:p>
            </p:txBody>
          </p:sp>
        </mc:Choice>
        <mc:Fallback xmlns="">
          <p:sp>
            <p:nvSpPr>
              <p:cNvPr id="3" name="Content Placeholder 2">
                <a:extLst>
                  <a:ext uri="{FF2B5EF4-FFF2-40B4-BE49-F238E27FC236}">
                    <a16:creationId xmlns:a16="http://schemas.microsoft.com/office/drawing/2014/main" id="{12AEDB4A-6D0C-A879-55DB-BAE93E370C57}"/>
                  </a:ext>
                </a:extLst>
              </p:cNvPr>
              <p:cNvSpPr>
                <a:spLocks noGrp="1" noRot="1" noChangeAspect="1" noMove="1" noResize="1" noEditPoints="1" noAdjustHandles="1" noChangeArrowheads="1" noChangeShapeType="1" noTextEdit="1"/>
              </p:cNvSpPr>
              <p:nvPr>
                <p:ph idx="1"/>
              </p:nvPr>
            </p:nvSpPr>
            <p:spPr>
              <a:blipFill>
                <a:blip r:embed="rId2"/>
                <a:stretch>
                  <a:fillRect l="-1339" t="-1786"/>
                </a:stretch>
              </a:blipFill>
            </p:spPr>
            <p:txBody>
              <a:bodyPr/>
              <a:lstStyle/>
              <a:p>
                <a:r>
                  <a:rPr lang="vi-VN">
                    <a:noFill/>
                  </a:rPr>
                  <a:t> </a:t>
                </a:r>
              </a:p>
            </p:txBody>
          </p:sp>
        </mc:Fallback>
      </mc:AlternateContent>
      <p:grpSp>
        <p:nvGrpSpPr>
          <p:cNvPr id="26" name="Group 25">
            <a:extLst>
              <a:ext uri="{FF2B5EF4-FFF2-40B4-BE49-F238E27FC236}">
                <a16:creationId xmlns:a16="http://schemas.microsoft.com/office/drawing/2014/main" id="{8E619782-017D-5958-2FF0-AB89D08A5B3B}"/>
              </a:ext>
            </a:extLst>
          </p:cNvPr>
          <p:cNvGrpSpPr/>
          <p:nvPr/>
        </p:nvGrpSpPr>
        <p:grpSpPr>
          <a:xfrm>
            <a:off x="1054615" y="3181350"/>
            <a:ext cx="7403580" cy="1726662"/>
            <a:chOff x="1054615" y="2978688"/>
            <a:chExt cx="7403580" cy="1726662"/>
          </a:xfrm>
        </p:grpSpPr>
        <p:grpSp>
          <p:nvGrpSpPr>
            <p:cNvPr id="4" name="Group 3">
              <a:extLst>
                <a:ext uri="{FF2B5EF4-FFF2-40B4-BE49-F238E27FC236}">
                  <a16:creationId xmlns:a16="http://schemas.microsoft.com/office/drawing/2014/main" id="{A82574C6-7276-A769-2A23-1257FF8C8429}"/>
                </a:ext>
              </a:extLst>
            </p:cNvPr>
            <p:cNvGrpSpPr/>
            <p:nvPr/>
          </p:nvGrpSpPr>
          <p:grpSpPr>
            <a:xfrm>
              <a:off x="1054615" y="2978688"/>
              <a:ext cx="7403580" cy="1726662"/>
              <a:chOff x="5590351" y="2006218"/>
              <a:chExt cx="7403580" cy="1726662"/>
            </a:xfrm>
          </p:grpSpPr>
          <p:grpSp>
            <p:nvGrpSpPr>
              <p:cNvPr id="5" name="Group 4">
                <a:extLst>
                  <a:ext uri="{FF2B5EF4-FFF2-40B4-BE49-F238E27FC236}">
                    <a16:creationId xmlns:a16="http://schemas.microsoft.com/office/drawing/2014/main" id="{5F54CD7E-1D4C-E5CF-9101-BBA31600D239}"/>
                  </a:ext>
                </a:extLst>
              </p:cNvPr>
              <p:cNvGrpSpPr/>
              <p:nvPr/>
            </p:nvGrpSpPr>
            <p:grpSpPr>
              <a:xfrm>
                <a:off x="5590351" y="2006218"/>
                <a:ext cx="7403580" cy="1726662"/>
                <a:chOff x="5077221" y="2112273"/>
                <a:chExt cx="10273604" cy="2396008"/>
              </a:xfrm>
            </p:grpSpPr>
            <p:grpSp>
              <p:nvGrpSpPr>
                <p:cNvPr id="10" name="Group 9">
                  <a:extLst>
                    <a:ext uri="{FF2B5EF4-FFF2-40B4-BE49-F238E27FC236}">
                      <a16:creationId xmlns:a16="http://schemas.microsoft.com/office/drawing/2014/main" id="{9EA98321-06DE-F03F-F0F4-E6B476C49A11}"/>
                    </a:ext>
                  </a:extLst>
                </p:cNvPr>
                <p:cNvGrpSpPr/>
                <p:nvPr/>
              </p:nvGrpSpPr>
              <p:grpSpPr>
                <a:xfrm>
                  <a:off x="5077221" y="2112273"/>
                  <a:ext cx="9850654" cy="1754877"/>
                  <a:chOff x="4924819" y="2874273"/>
                  <a:chExt cx="9850654" cy="1754877"/>
                </a:xfrm>
              </p:grpSpPr>
              <p:cxnSp>
                <p:nvCxnSpPr>
                  <p:cNvPr id="12" name="Straight Arrow Connector 11">
                    <a:extLst>
                      <a:ext uri="{FF2B5EF4-FFF2-40B4-BE49-F238E27FC236}">
                        <a16:creationId xmlns:a16="http://schemas.microsoft.com/office/drawing/2014/main" id="{7F3EBE8E-B865-CE28-56AC-9D166939E62B}"/>
                      </a:ext>
                    </a:extLst>
                  </p:cNvPr>
                  <p:cNvCxnSpPr>
                    <a:cxnSpLocks/>
                  </p:cNvCxnSpPr>
                  <p:nvPr/>
                </p:nvCxnSpPr>
                <p:spPr>
                  <a:xfrm>
                    <a:off x="5714999" y="4629150"/>
                    <a:ext cx="9060474"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5B8305F-1806-2DE1-0F77-00F415A252C1}"/>
                      </a:ext>
                    </a:extLst>
                  </p:cNvPr>
                  <p:cNvCxnSpPr>
                    <a:cxnSpLocks/>
                  </p:cNvCxnSpPr>
                  <p:nvPr/>
                </p:nvCxnSpPr>
                <p:spPr>
                  <a:xfrm flipV="1">
                    <a:off x="5714999" y="2874273"/>
                    <a:ext cx="0" cy="175487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2B7B2C9-5848-81C4-2C3E-65028F3A0D07}"/>
                      </a:ext>
                    </a:extLst>
                  </p:cNvPr>
                  <p:cNvSpPr txBox="1"/>
                  <p:nvPr/>
                </p:nvSpPr>
                <p:spPr>
                  <a:xfrm>
                    <a:off x="5309265" y="3116818"/>
                    <a:ext cx="304799" cy="369332"/>
                  </a:xfrm>
                  <a:prstGeom prst="rect">
                    <a:avLst/>
                  </a:prstGeom>
                  <a:noFill/>
                </p:spPr>
                <p:txBody>
                  <a:bodyPr wrap="square" rtlCol="0">
                    <a:spAutoFit/>
                  </a:bodyPr>
                  <a:lstStyle/>
                  <a:p>
                    <a:r>
                      <a:rPr lang="vi-VN" dirty="0">
                        <a:solidFill>
                          <a:srgbClr val="FF0000"/>
                        </a:solidFill>
                        <a:latin typeface="Calibri"/>
                        <a:cs typeface="Calibri"/>
                      </a:rPr>
                      <a:t>1</a:t>
                    </a:r>
                  </a:p>
                </p:txBody>
              </p:sp>
              <p:sp>
                <p:nvSpPr>
                  <p:cNvPr id="15" name="TextBox 14">
                    <a:extLst>
                      <a:ext uri="{FF2B5EF4-FFF2-40B4-BE49-F238E27FC236}">
                        <a16:creationId xmlns:a16="http://schemas.microsoft.com/office/drawing/2014/main" id="{398C5FC5-2EF3-67ED-5DA9-A12C3DE85CD3}"/>
                      </a:ext>
                    </a:extLst>
                  </p:cNvPr>
                  <p:cNvSpPr txBox="1"/>
                  <p:nvPr/>
                </p:nvSpPr>
                <p:spPr>
                  <a:xfrm>
                    <a:off x="4924819" y="3981600"/>
                    <a:ext cx="905780" cy="512505"/>
                  </a:xfrm>
                  <a:prstGeom prst="rect">
                    <a:avLst/>
                  </a:prstGeom>
                  <a:noFill/>
                </p:spPr>
                <p:txBody>
                  <a:bodyPr wrap="square" rtlCol="0">
                    <a:spAutoFit/>
                  </a:bodyPr>
                  <a:lstStyle/>
                  <a:p>
                    <a:r>
                      <a:rPr lang="vi-VN" dirty="0">
                        <a:solidFill>
                          <a:srgbClr val="FF0000"/>
                        </a:solidFill>
                        <a:latin typeface="Calibri"/>
                        <a:cs typeface="Calibri"/>
                      </a:rPr>
                      <a:t>0,25</a:t>
                    </a:r>
                  </a:p>
                </p:txBody>
              </p:sp>
              <p:sp>
                <p:nvSpPr>
                  <p:cNvPr id="22" name="TextBox 21">
                    <a:extLst>
                      <a:ext uri="{FF2B5EF4-FFF2-40B4-BE49-F238E27FC236}">
                        <a16:creationId xmlns:a16="http://schemas.microsoft.com/office/drawing/2014/main" id="{AF4A9E05-B266-953F-AD8E-A823928D7B72}"/>
                      </a:ext>
                    </a:extLst>
                  </p:cNvPr>
                  <p:cNvSpPr txBox="1"/>
                  <p:nvPr/>
                </p:nvSpPr>
                <p:spPr>
                  <a:xfrm>
                    <a:off x="4924819" y="3408866"/>
                    <a:ext cx="905780" cy="512505"/>
                  </a:xfrm>
                  <a:prstGeom prst="rect">
                    <a:avLst/>
                  </a:prstGeom>
                  <a:noFill/>
                </p:spPr>
                <p:txBody>
                  <a:bodyPr wrap="square" rtlCol="0">
                    <a:spAutoFit/>
                  </a:bodyPr>
                  <a:lstStyle/>
                  <a:p>
                    <a:r>
                      <a:rPr lang="vi-VN" dirty="0">
                        <a:solidFill>
                          <a:srgbClr val="FF0000"/>
                        </a:solidFill>
                        <a:latin typeface="Calibri"/>
                        <a:cs typeface="Calibri"/>
                      </a:rPr>
                      <a:t>0,75</a:t>
                    </a:r>
                  </a:p>
                </p:txBody>
              </p:sp>
            </p:grpSp>
            <p:sp>
              <p:nvSpPr>
                <p:cNvPr id="11" name="TextBox 10">
                  <a:extLst>
                    <a:ext uri="{FF2B5EF4-FFF2-40B4-BE49-F238E27FC236}">
                      <a16:creationId xmlns:a16="http://schemas.microsoft.com/office/drawing/2014/main" id="{73FF2178-C74F-B11F-44D9-E2561115F336}"/>
                    </a:ext>
                  </a:extLst>
                </p:cNvPr>
                <p:cNvSpPr txBox="1"/>
                <p:nvPr/>
              </p:nvSpPr>
              <p:spPr>
                <a:xfrm>
                  <a:off x="5622824" y="3995776"/>
                  <a:ext cx="9728001" cy="512505"/>
                </a:xfrm>
                <a:prstGeom prst="rect">
                  <a:avLst/>
                </a:prstGeom>
                <a:noFill/>
              </p:spPr>
              <p:txBody>
                <a:bodyPr wrap="square" rtlCol="0">
                  <a:spAutoFit/>
                </a:bodyPr>
                <a:lstStyle/>
                <a:p>
                  <a:r>
                    <a:rPr lang="vi-VN" dirty="0">
                      <a:solidFill>
                        <a:srgbClr val="FF0000"/>
                      </a:solidFill>
                      <a:latin typeface="Calibri"/>
                      <a:cs typeface="Calibri"/>
                    </a:rPr>
                    <a:t>0      {HH}     {HT}    {TH}    {TT}      ….. </a:t>
                  </a:r>
                  <a:r>
                    <a:rPr lang="vi-VN" dirty="0">
                      <a:solidFill>
                        <a:srgbClr val="FF0000"/>
                      </a:solidFill>
                      <a:latin typeface="Cambria Math" panose="02040503050406030204" pitchFamily="18" charset="0"/>
                      <a:ea typeface="Cambria Math" panose="02040503050406030204" pitchFamily="18" charset="0"/>
                    </a:rPr>
                    <a:t>{HH, HT, TH}</a:t>
                  </a:r>
                  <a:r>
                    <a:rPr lang="vi-VN" dirty="0">
                      <a:solidFill>
                        <a:srgbClr val="FF0000"/>
                      </a:solidFill>
                      <a:latin typeface="Calibri"/>
                      <a:cs typeface="Calibri"/>
                    </a:rPr>
                    <a:t>     </a:t>
                  </a:r>
                  <a:r>
                    <a:rPr lang="vi-VN" dirty="0">
                      <a:solidFill>
                        <a:srgbClr val="FF0000"/>
                      </a:solidFill>
                      <a:latin typeface="Cambria Math" panose="02040503050406030204" pitchFamily="18" charset="0"/>
                      <a:ea typeface="Cambria Math" panose="02040503050406030204" pitchFamily="18" charset="0"/>
                    </a:rPr>
                    <a:t>{HH, HT, TH, TT}</a:t>
                  </a:r>
                </a:p>
              </p:txBody>
            </p:sp>
          </p:grpSp>
          <p:cxnSp>
            <p:nvCxnSpPr>
              <p:cNvPr id="6" name="Straight Arrow Connector 5">
                <a:extLst>
                  <a:ext uri="{FF2B5EF4-FFF2-40B4-BE49-F238E27FC236}">
                    <a16:creationId xmlns:a16="http://schemas.microsoft.com/office/drawing/2014/main" id="{18059AF1-9BDC-24E1-FAC5-375CA272140A}"/>
                  </a:ext>
                </a:extLst>
              </p:cNvPr>
              <p:cNvCxnSpPr>
                <a:cxnSpLocks/>
              </p:cNvCxnSpPr>
              <p:nvPr/>
            </p:nvCxnSpPr>
            <p:spPr>
              <a:xfrm>
                <a:off x="6102869" y="2343602"/>
                <a:ext cx="6586267" cy="0"/>
              </a:xfrm>
              <a:prstGeom prst="straightConnector1">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E998EDE-F5A9-96D7-E1F9-AAF9ABB137AA}"/>
                  </a:ext>
                </a:extLst>
              </p:cNvPr>
              <p:cNvSpPr/>
              <p:nvPr/>
            </p:nvSpPr>
            <p:spPr>
              <a:xfrm>
                <a:off x="6572438" y="2970879"/>
                <a:ext cx="99555" cy="297959"/>
              </a:xfrm>
              <a:prstGeom prst="rect">
                <a:avLst/>
              </a:prstGeom>
              <a:ln>
                <a:solidFill>
                  <a:srgbClr val="4D5E5F">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8" name="Rectangle 7">
                <a:extLst>
                  <a:ext uri="{FF2B5EF4-FFF2-40B4-BE49-F238E27FC236}">
                    <a16:creationId xmlns:a16="http://schemas.microsoft.com/office/drawing/2014/main" id="{085340A8-6D76-5CBD-1E68-92F092B4A014}"/>
                  </a:ext>
                </a:extLst>
              </p:cNvPr>
              <p:cNvSpPr/>
              <p:nvPr/>
            </p:nvSpPr>
            <p:spPr>
              <a:xfrm>
                <a:off x="7371450" y="2972895"/>
                <a:ext cx="99555" cy="297960"/>
              </a:xfrm>
              <a:prstGeom prst="rect">
                <a:avLst/>
              </a:prstGeom>
              <a:ln>
                <a:solidFill>
                  <a:srgbClr val="4D5E5F">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 name="Rectangle 8">
                <a:extLst>
                  <a:ext uri="{FF2B5EF4-FFF2-40B4-BE49-F238E27FC236}">
                    <a16:creationId xmlns:a16="http://schemas.microsoft.com/office/drawing/2014/main" id="{2C849869-7A68-B318-FD07-B685189E1608}"/>
                  </a:ext>
                </a:extLst>
              </p:cNvPr>
              <p:cNvSpPr/>
              <p:nvPr/>
            </p:nvSpPr>
            <p:spPr>
              <a:xfrm>
                <a:off x="11774736" y="2351671"/>
                <a:ext cx="99574" cy="921202"/>
              </a:xfrm>
              <a:prstGeom prst="rect">
                <a:avLst/>
              </a:prstGeom>
              <a:ln>
                <a:solidFill>
                  <a:srgbClr val="4D5E5F">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8" name="Rectangle 17">
                <a:extLst>
                  <a:ext uri="{FF2B5EF4-FFF2-40B4-BE49-F238E27FC236}">
                    <a16:creationId xmlns:a16="http://schemas.microsoft.com/office/drawing/2014/main" id="{D44B5649-19E6-B273-3AED-ACCCDBDC5497}"/>
                  </a:ext>
                </a:extLst>
              </p:cNvPr>
              <p:cNvSpPr/>
              <p:nvPr/>
            </p:nvSpPr>
            <p:spPr>
              <a:xfrm>
                <a:off x="7941466" y="2972895"/>
                <a:ext cx="99555" cy="297960"/>
              </a:xfrm>
              <a:prstGeom prst="rect">
                <a:avLst/>
              </a:prstGeom>
              <a:ln>
                <a:solidFill>
                  <a:srgbClr val="4D5E5F">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9" name="Rectangle 18">
                <a:extLst>
                  <a:ext uri="{FF2B5EF4-FFF2-40B4-BE49-F238E27FC236}">
                    <a16:creationId xmlns:a16="http://schemas.microsoft.com/office/drawing/2014/main" id="{FA138A53-9B84-D681-C7D4-90E6C33DC685}"/>
                  </a:ext>
                </a:extLst>
              </p:cNvPr>
              <p:cNvSpPr/>
              <p:nvPr/>
            </p:nvSpPr>
            <p:spPr>
              <a:xfrm>
                <a:off x="8522099" y="2972895"/>
                <a:ext cx="99555" cy="297960"/>
              </a:xfrm>
              <a:prstGeom prst="rect">
                <a:avLst/>
              </a:prstGeom>
              <a:ln>
                <a:solidFill>
                  <a:srgbClr val="4D5E5F">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grpSp>
        <p:sp>
          <p:nvSpPr>
            <p:cNvPr id="23" name="Rectangle 22">
              <a:extLst>
                <a:ext uri="{FF2B5EF4-FFF2-40B4-BE49-F238E27FC236}">
                  <a16:creationId xmlns:a16="http://schemas.microsoft.com/office/drawing/2014/main" id="{7FE9C3A5-43F7-E762-7855-C61E17DE873E}"/>
                </a:ext>
              </a:extLst>
            </p:cNvPr>
            <p:cNvSpPr/>
            <p:nvPr/>
          </p:nvSpPr>
          <p:spPr>
            <a:xfrm>
              <a:off x="5441072" y="3525622"/>
              <a:ext cx="99542" cy="718711"/>
            </a:xfrm>
            <a:prstGeom prst="rect">
              <a:avLst/>
            </a:prstGeom>
            <a:ln>
              <a:solidFill>
                <a:srgbClr val="4D5E5F">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cxnSp>
          <p:nvCxnSpPr>
            <p:cNvPr id="24" name="Straight Arrow Connector 23">
              <a:extLst>
                <a:ext uri="{FF2B5EF4-FFF2-40B4-BE49-F238E27FC236}">
                  <a16:creationId xmlns:a16="http://schemas.microsoft.com/office/drawing/2014/main" id="{F6753883-9B66-9CCF-5A02-CB22304465DD}"/>
                </a:ext>
              </a:extLst>
            </p:cNvPr>
            <p:cNvCxnSpPr>
              <a:cxnSpLocks/>
            </p:cNvCxnSpPr>
            <p:nvPr/>
          </p:nvCxnSpPr>
          <p:spPr>
            <a:xfrm>
              <a:off x="1567133" y="3523781"/>
              <a:ext cx="6586267" cy="0"/>
            </a:xfrm>
            <a:prstGeom prst="straightConnector1">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C1A9FC6-734A-0DE0-3F22-537AF4E6060E}"/>
                </a:ext>
              </a:extLst>
            </p:cNvPr>
            <p:cNvCxnSpPr>
              <a:cxnSpLocks/>
            </p:cNvCxnSpPr>
            <p:nvPr/>
          </p:nvCxnSpPr>
          <p:spPr>
            <a:xfrm>
              <a:off x="1567133" y="3943349"/>
              <a:ext cx="6586267" cy="0"/>
            </a:xfrm>
            <a:prstGeom prst="straightConnector1">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8825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D73D-8C8C-FAC9-A92A-F421D7AE576C}"/>
              </a:ext>
            </a:extLst>
          </p:cNvPr>
          <p:cNvSpPr>
            <a:spLocks noGrp="1"/>
          </p:cNvSpPr>
          <p:nvPr>
            <p:ph type="title"/>
          </p:nvPr>
        </p:nvSpPr>
        <p:spPr/>
        <p:txBody>
          <a:bodyPr/>
          <a:lstStyle/>
          <a:p>
            <a:pPr marL="0" indent="0">
              <a:buNone/>
            </a:pPr>
            <a:r>
              <a:rPr lang="vi-VN" dirty="0"/>
              <a:t>Ví dụ: Tung xúc sắc sáu mặt 2 lần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AEDB4A-6D0C-A879-55DB-BAE93E370C57}"/>
                  </a:ext>
                </a:extLst>
              </p:cNvPr>
              <p:cNvSpPr>
                <a:spLocks noGrp="1"/>
              </p:cNvSpPr>
              <p:nvPr>
                <p:ph idx="1"/>
              </p:nvPr>
            </p:nvSpPr>
            <p:spPr/>
            <p:txBody>
              <a:bodyPr/>
              <a:lstStyle/>
              <a:p>
                <a:r>
                  <a:rPr lang="vi-VN" dirty="0"/>
                  <a:t>Không gian mẫu = </a:t>
                </a:r>
                <a:r>
                  <a:rPr lang="vi-VN" dirty="0">
                    <a:solidFill>
                      <a:srgbClr val="FF0000"/>
                    </a:solidFill>
                    <a:latin typeface="Cambria Math" panose="02040503050406030204" pitchFamily="18" charset="0"/>
                    <a:ea typeface="Cambria Math" panose="02040503050406030204" pitchFamily="18" charset="0"/>
                  </a:rPr>
                  <a:t>{11,12,…,65,66} </a:t>
                </a:r>
                <a:r>
                  <a:rPr lang="vi-VN" dirty="0"/>
                  <a:t>gồm 36 trường hợp</a:t>
                </a:r>
              </a:p>
              <a:p>
                <a:r>
                  <a:rPr lang="vi-VN" dirty="0"/>
                  <a:t>Sự kiện:</a:t>
                </a:r>
              </a:p>
              <a:p>
                <a:pPr lvl="1"/>
                <a:r>
                  <a:rPr lang="vi-VN" dirty="0"/>
                  <a:t>Được tổng số điểm cao nhất: </a:t>
                </a:r>
                <a14:m>
                  <m:oMath xmlns:m="http://schemas.openxmlformats.org/officeDocument/2006/math">
                    <m:d>
                      <m:dPr>
                        <m:begChr m:val="{"/>
                        <m:endChr m:val="}"/>
                        <m:ctrlPr>
                          <a:rPr lang="vi-VN" i="1" dirty="0">
                            <a:solidFill>
                              <a:srgbClr val="FF0000"/>
                            </a:solidFill>
                            <a:latin typeface="Cambria Math" panose="02040503050406030204" pitchFamily="18" charset="0"/>
                            <a:ea typeface="Cambria Math" panose="02040503050406030204" pitchFamily="18" charset="0"/>
                            <a:cs typeface="+mn-cs"/>
                          </a:rPr>
                        </m:ctrlPr>
                      </m:dPr>
                      <m:e>
                        <m:r>
                          <a:rPr lang="vi-VN" i="1" dirty="0">
                            <a:solidFill>
                              <a:srgbClr val="FF0000"/>
                            </a:solidFill>
                            <a:latin typeface="Cambria Math" panose="02040503050406030204" pitchFamily="18" charset="0"/>
                            <a:ea typeface="Cambria Math" panose="02040503050406030204" pitchFamily="18" charset="0"/>
                            <a:cs typeface="+mn-cs"/>
                          </a:rPr>
                          <m:t>66</m:t>
                        </m:r>
                      </m:e>
                    </m:d>
                  </m:oMath>
                </a14:m>
                <a:endParaRPr lang="vi-VN" i="1" dirty="0">
                  <a:solidFill>
                    <a:srgbClr val="FF0000"/>
                  </a:solidFill>
                  <a:latin typeface="Cambria Math" panose="02040503050406030204" pitchFamily="18" charset="0"/>
                  <a:ea typeface="Cambria Math" panose="02040503050406030204" pitchFamily="18" charset="0"/>
                  <a:cs typeface="+mn-cs"/>
                </a:endParaRPr>
              </a:p>
              <a:p>
                <a:pPr lvl="1"/>
                <a:r>
                  <a:rPr lang="vi-VN" dirty="0"/>
                  <a:t>Được tổng 7 điểm: </a:t>
                </a:r>
                <a14:m>
                  <m:oMath xmlns:m="http://schemas.openxmlformats.org/officeDocument/2006/math">
                    <m:d>
                      <m:dPr>
                        <m:begChr m:val="{"/>
                        <m:endChr m:val="}"/>
                        <m:ctrlPr>
                          <a:rPr lang="vi-VN" i="1">
                            <a:solidFill>
                              <a:srgbClr val="FF0000"/>
                            </a:solidFill>
                            <a:latin typeface="Cambria Math" panose="02040503050406030204" pitchFamily="18" charset="0"/>
                            <a:ea typeface="Cambria Math" panose="02040503050406030204" pitchFamily="18" charset="0"/>
                            <a:cs typeface="+mn-cs"/>
                          </a:rPr>
                        </m:ctrlPr>
                      </m:dPr>
                      <m:e>
                        <m:r>
                          <a:rPr lang="vi-VN" i="1">
                            <a:solidFill>
                              <a:srgbClr val="FF0000"/>
                            </a:solidFill>
                            <a:latin typeface="Cambria Math" panose="02040503050406030204" pitchFamily="18" charset="0"/>
                            <a:ea typeface="Cambria Math" panose="02040503050406030204" pitchFamily="18" charset="0"/>
                            <a:cs typeface="+mn-cs"/>
                          </a:rPr>
                          <m:t>16,25,34,43,52,61</m:t>
                        </m:r>
                      </m:e>
                    </m:d>
                  </m:oMath>
                </a14:m>
                <a:endParaRPr lang="vi-VN" i="1" dirty="0">
                  <a:solidFill>
                    <a:srgbClr val="FF0000"/>
                  </a:solidFill>
                  <a:latin typeface="Cambria Math" panose="02040503050406030204" pitchFamily="18" charset="0"/>
                  <a:ea typeface="Cambria Math" panose="02040503050406030204" pitchFamily="18" charset="0"/>
                  <a:cs typeface="+mn-cs"/>
                </a:endParaRPr>
              </a:p>
              <a:p>
                <a:pPr lvl="1"/>
                <a:r>
                  <a:rPr lang="vi-VN" dirty="0"/>
                  <a:t>Được ít nhất 10 điểm ?</a:t>
                </a:r>
              </a:p>
              <a:p>
                <a:pPr lvl="1"/>
                <a:r>
                  <a:rPr lang="vi-VN" dirty="0"/>
                  <a:t>Có thể có bao nhiêu sự kiện ?</a:t>
                </a:r>
              </a:p>
            </p:txBody>
          </p:sp>
        </mc:Choice>
        <mc:Fallback xmlns="">
          <p:sp>
            <p:nvSpPr>
              <p:cNvPr id="3" name="Content Placeholder 2">
                <a:extLst>
                  <a:ext uri="{FF2B5EF4-FFF2-40B4-BE49-F238E27FC236}">
                    <a16:creationId xmlns:a16="http://schemas.microsoft.com/office/drawing/2014/main" id="{12AEDB4A-6D0C-A879-55DB-BAE93E370C57}"/>
                  </a:ext>
                </a:extLst>
              </p:cNvPr>
              <p:cNvSpPr>
                <a:spLocks noGrp="1" noRot="1" noChangeAspect="1" noMove="1" noResize="1" noEditPoints="1" noAdjustHandles="1" noChangeArrowheads="1" noChangeShapeType="1" noTextEdit="1"/>
              </p:cNvSpPr>
              <p:nvPr>
                <p:ph idx="1"/>
              </p:nvPr>
            </p:nvSpPr>
            <p:spPr>
              <a:blipFill>
                <a:blip r:embed="rId2"/>
                <a:stretch>
                  <a:fillRect l="-1339" t="-1786"/>
                </a:stretch>
              </a:blipFill>
            </p:spPr>
            <p:txBody>
              <a:bodyPr/>
              <a:lstStyle/>
              <a:p>
                <a:r>
                  <a:rPr lang="vi-VN">
                    <a:noFill/>
                  </a:rPr>
                  <a:t> </a:t>
                </a:r>
              </a:p>
            </p:txBody>
          </p:sp>
        </mc:Fallback>
      </mc:AlternateContent>
      <p:pic>
        <p:nvPicPr>
          <p:cNvPr id="4098" name="Picture 2" descr="Dice: Finding Expected Values of Games of Chance - Video &amp; Lesson  Transcript | Study.com">
            <a:extLst>
              <a:ext uri="{FF2B5EF4-FFF2-40B4-BE49-F238E27FC236}">
                <a16:creationId xmlns:a16="http://schemas.microsoft.com/office/drawing/2014/main" id="{E5C38129-154F-25B8-AB43-961F57AA42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114550"/>
            <a:ext cx="2110411" cy="170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817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D73D-8C8C-FAC9-A92A-F421D7AE576C}"/>
              </a:ext>
            </a:extLst>
          </p:cNvPr>
          <p:cNvSpPr>
            <a:spLocks noGrp="1"/>
          </p:cNvSpPr>
          <p:nvPr>
            <p:ph type="title"/>
          </p:nvPr>
        </p:nvSpPr>
        <p:spPr/>
        <p:txBody>
          <a:bodyPr/>
          <a:lstStyle/>
          <a:p>
            <a:pPr marL="0" indent="0">
              <a:buNone/>
            </a:pPr>
            <a:r>
              <a:rPr lang="vi-VN" dirty="0"/>
              <a:t>Ví dụ: Tung đồng xu tất cả 10 lần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2AEDB4A-6D0C-A879-55DB-BAE93E370C57}"/>
                  </a:ext>
                </a:extLst>
              </p:cNvPr>
              <p:cNvSpPr>
                <a:spLocks noGrp="1"/>
              </p:cNvSpPr>
              <p:nvPr>
                <p:ph idx="1"/>
              </p:nvPr>
            </p:nvSpPr>
            <p:spPr/>
            <p:txBody>
              <a:bodyPr/>
              <a:lstStyle/>
              <a:p>
                <a:r>
                  <a:rPr lang="vi-VN" dirty="0"/>
                  <a:t>Không gian mẫu = </a:t>
                </a:r>
                <a14:m>
                  <m:oMath xmlns:m="http://schemas.openxmlformats.org/officeDocument/2006/math">
                    <m:sSup>
                      <m:sSupPr>
                        <m:ctrlPr>
                          <a:rPr lang="vi-VN" i="1">
                            <a:solidFill>
                              <a:srgbClr val="FF0000"/>
                            </a:solidFill>
                            <a:latin typeface="Cambria Math" panose="02040503050406030204" pitchFamily="18" charset="0"/>
                            <a:ea typeface="Cambria Math" panose="02040503050406030204" pitchFamily="18" charset="0"/>
                          </a:rPr>
                        </m:ctrlPr>
                      </m:sSupPr>
                      <m:e>
                        <m:d>
                          <m:dPr>
                            <m:begChr m:val="{"/>
                            <m:endChr m:val="}"/>
                            <m:ctrlPr>
                              <a:rPr lang="vi-VN" i="1">
                                <a:solidFill>
                                  <a:srgbClr val="FF0000"/>
                                </a:solidFill>
                                <a:latin typeface="Cambria Math" panose="02040503050406030204" pitchFamily="18" charset="0"/>
                                <a:ea typeface="Cambria Math" panose="02040503050406030204" pitchFamily="18" charset="0"/>
                              </a:rPr>
                            </m:ctrlPr>
                          </m:dPr>
                          <m:e>
                            <m:r>
                              <m:rPr>
                                <m:sty m:val="p"/>
                              </m:rPr>
                              <a:rPr lang="vi-VN">
                                <a:solidFill>
                                  <a:srgbClr val="FF0000"/>
                                </a:solidFill>
                                <a:latin typeface="Cambria Math" panose="02040503050406030204" pitchFamily="18" charset="0"/>
                                <a:ea typeface="Cambria Math" panose="02040503050406030204" pitchFamily="18" charset="0"/>
                              </a:rPr>
                              <m:t>H</m:t>
                            </m:r>
                            <m:r>
                              <a:rPr lang="vi-VN">
                                <a:solidFill>
                                  <a:srgbClr val="FF0000"/>
                                </a:solidFill>
                                <a:latin typeface="Cambria Math" panose="02040503050406030204" pitchFamily="18" charset="0"/>
                                <a:ea typeface="Cambria Math" panose="02040503050406030204" pitchFamily="18" charset="0"/>
                              </a:rPr>
                              <m:t>,</m:t>
                            </m:r>
                            <m:r>
                              <m:rPr>
                                <m:sty m:val="p"/>
                              </m:rPr>
                              <a:rPr lang="vi-VN">
                                <a:solidFill>
                                  <a:srgbClr val="FF0000"/>
                                </a:solidFill>
                                <a:latin typeface="Cambria Math" panose="02040503050406030204" pitchFamily="18" charset="0"/>
                                <a:ea typeface="Cambria Math" panose="02040503050406030204" pitchFamily="18" charset="0"/>
                              </a:rPr>
                              <m:t>T</m:t>
                            </m:r>
                          </m:e>
                        </m:d>
                      </m:e>
                      <m:sup>
                        <m:r>
                          <a:rPr lang="vi-VN">
                            <a:solidFill>
                              <a:srgbClr val="FF0000"/>
                            </a:solidFill>
                            <a:latin typeface="Cambria Math" panose="02040503050406030204" pitchFamily="18" charset="0"/>
                            <a:ea typeface="Cambria Math" panose="02040503050406030204" pitchFamily="18" charset="0"/>
                          </a:rPr>
                          <m:t>10</m:t>
                        </m:r>
                      </m:sup>
                    </m:sSup>
                  </m:oMath>
                </a14:m>
                <a:r>
                  <a:rPr lang="vi-VN" dirty="0">
                    <a:solidFill>
                      <a:srgbClr val="FF0000"/>
                    </a:solidFill>
                    <a:latin typeface="Cambria Math" panose="02040503050406030204" pitchFamily="18" charset="0"/>
                    <a:ea typeface="Cambria Math" panose="02040503050406030204" pitchFamily="18" charset="0"/>
                  </a:rPr>
                  <a:t> </a:t>
                </a:r>
                <a:r>
                  <a:rPr lang="vi-VN" dirty="0"/>
                  <a:t>gồm </a:t>
                </a:r>
                <a14:m>
                  <m:oMath xmlns:m="http://schemas.openxmlformats.org/officeDocument/2006/math">
                    <m:sSup>
                      <m:sSupPr>
                        <m:ctrlPr>
                          <a:rPr lang="vi-VN" i="1" dirty="0" smtClean="0">
                            <a:latin typeface="Cambria Math" panose="02040503050406030204" pitchFamily="18" charset="0"/>
                          </a:rPr>
                        </m:ctrlPr>
                      </m:sSupPr>
                      <m:e>
                        <m:r>
                          <a:rPr lang="vi-VN" b="0" i="1" dirty="0" smtClean="0">
                            <a:latin typeface="Cambria Math" panose="02040503050406030204" pitchFamily="18" charset="0"/>
                          </a:rPr>
                          <m:t>2</m:t>
                        </m:r>
                      </m:e>
                      <m:sup>
                        <m:r>
                          <a:rPr lang="vi-VN" b="0" i="1" dirty="0" smtClean="0">
                            <a:latin typeface="Cambria Math" panose="02040503050406030204" pitchFamily="18" charset="0"/>
                          </a:rPr>
                          <m:t>10</m:t>
                        </m:r>
                      </m:sup>
                    </m:sSup>
                    <m:r>
                      <a:rPr lang="vi-VN" b="0" i="1" dirty="0" smtClean="0">
                        <a:latin typeface="Cambria Math" panose="02040503050406030204" pitchFamily="18" charset="0"/>
                      </a:rPr>
                      <m:t>=1024</m:t>
                    </m:r>
                  </m:oMath>
                </a14:m>
                <a:r>
                  <a:rPr lang="vi-VN" dirty="0"/>
                  <a:t> trường hợp</a:t>
                </a:r>
              </a:p>
              <a:p>
                <a:r>
                  <a:rPr lang="vi-VN" dirty="0"/>
                  <a:t>Sự kiện:</a:t>
                </a:r>
              </a:p>
              <a:p>
                <a:pPr lvl="1">
                  <a:buFontTx/>
                  <a:buChar char="-"/>
                </a:pPr>
                <a:r>
                  <a:rPr lang="vi-VN" dirty="0"/>
                  <a:t>Nếu mỗi lần ra mặt ngửa được 100</a:t>
                </a:r>
                <a:r>
                  <a:rPr lang="en-US" dirty="0"/>
                  <a:t>.</a:t>
                </a:r>
                <a:r>
                  <a:rPr lang="vi-VN" dirty="0"/>
                  <a:t>000</a:t>
                </a:r>
                <a:r>
                  <a:rPr lang="en-US" dirty="0"/>
                  <a:t> </a:t>
                </a:r>
                <a:r>
                  <a:rPr lang="vi-VN" dirty="0"/>
                  <a:t>VND thì sự kiện được 500</a:t>
                </a:r>
                <a:r>
                  <a:rPr lang="en-US" dirty="0"/>
                  <a:t>.</a:t>
                </a:r>
                <a:r>
                  <a:rPr lang="vi-VN" dirty="0"/>
                  <a:t>000</a:t>
                </a:r>
                <a:r>
                  <a:rPr lang="en-US"/>
                  <a:t> </a:t>
                </a:r>
                <a:r>
                  <a:rPr lang="vi-VN"/>
                  <a:t>VND </a:t>
                </a:r>
                <a:r>
                  <a:rPr lang="vi-VN" dirty="0"/>
                  <a:t>là ? Có rút gọn được không gian mẫu ?</a:t>
                </a:r>
              </a:p>
              <a:p>
                <a:pPr lvl="1">
                  <a:buFontTx/>
                  <a:buChar char="-"/>
                </a:pPr>
                <a:r>
                  <a:rPr lang="vi-VN" dirty="0"/>
                  <a:t>Nếu lần đầu tiên ra mặt ngửa sẽ được 100000VND, sau đó các lần ra mặt ngửa kế tiếp số tiền sẽ gấp đôi lần trước. Khi đó sự kiện được 1000000VND là ?</a:t>
                </a:r>
              </a:p>
              <a:p>
                <a:pPr lvl="1">
                  <a:buFontTx/>
                  <a:buChar char="-"/>
                </a:pPr>
                <a:r>
                  <a:rPr lang="vi-VN" dirty="0"/>
                  <a:t>Có thể có bao nhiêu sự kiện ?</a:t>
                </a:r>
              </a:p>
            </p:txBody>
          </p:sp>
        </mc:Choice>
        <mc:Fallback>
          <p:sp>
            <p:nvSpPr>
              <p:cNvPr id="3" name="Content Placeholder 2">
                <a:extLst>
                  <a:ext uri="{FF2B5EF4-FFF2-40B4-BE49-F238E27FC236}">
                    <a16:creationId xmlns:a16="http://schemas.microsoft.com/office/drawing/2014/main" id="{12AEDB4A-6D0C-A879-55DB-BAE93E370C57}"/>
                  </a:ext>
                </a:extLst>
              </p:cNvPr>
              <p:cNvSpPr>
                <a:spLocks noGrp="1" noRot="1" noChangeAspect="1" noMove="1" noResize="1" noEditPoints="1" noAdjustHandles="1" noChangeArrowheads="1" noChangeShapeType="1" noTextEdit="1"/>
              </p:cNvSpPr>
              <p:nvPr>
                <p:ph idx="1"/>
              </p:nvPr>
            </p:nvSpPr>
            <p:spPr>
              <a:blipFill>
                <a:blip r:embed="rId2"/>
                <a:stretch>
                  <a:fillRect l="-1214" t="-1718"/>
                </a:stretch>
              </a:blipFill>
            </p:spPr>
            <p:txBody>
              <a:bodyPr/>
              <a:lstStyle/>
              <a:p>
                <a:r>
                  <a:rPr lang="en-US">
                    <a:noFill/>
                  </a:rPr>
                  <a:t> </a:t>
                </a:r>
              </a:p>
            </p:txBody>
          </p:sp>
        </mc:Fallback>
      </mc:AlternateContent>
    </p:spTree>
    <p:extLst>
      <p:ext uri="{BB962C8B-B14F-4D97-AF65-F5344CB8AC3E}">
        <p14:creationId xmlns:p14="http://schemas.microsoft.com/office/powerpoint/2010/main" val="731662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8622-1BF1-F3E1-3D1F-156904278D02}"/>
              </a:ext>
            </a:extLst>
          </p:cNvPr>
          <p:cNvSpPr>
            <a:spLocks noGrp="1"/>
          </p:cNvSpPr>
          <p:nvPr>
            <p:ph type="title"/>
          </p:nvPr>
        </p:nvSpPr>
        <p:spPr/>
        <p:txBody>
          <a:bodyPr/>
          <a:lstStyle/>
          <a:p>
            <a:r>
              <a:rPr lang="vi-VN" dirty="0"/>
              <a:t>Mô tả không gian mẫu bằng cây</a:t>
            </a:r>
          </a:p>
        </p:txBody>
      </p:sp>
      <p:sp>
        <p:nvSpPr>
          <p:cNvPr id="3" name="Content Placeholder 2">
            <a:extLst>
              <a:ext uri="{FF2B5EF4-FFF2-40B4-BE49-F238E27FC236}">
                <a16:creationId xmlns:a16="http://schemas.microsoft.com/office/drawing/2014/main" id="{F8195BA1-D667-A55D-8807-9F0E0CDA1B2F}"/>
              </a:ext>
            </a:extLst>
          </p:cNvPr>
          <p:cNvSpPr>
            <a:spLocks noGrp="1"/>
          </p:cNvSpPr>
          <p:nvPr>
            <p:ph idx="1"/>
          </p:nvPr>
        </p:nvSpPr>
        <p:spPr/>
        <p:txBody>
          <a:bodyPr/>
          <a:lstStyle/>
          <a:p>
            <a:r>
              <a:rPr lang="vi-VN" dirty="0"/>
              <a:t>Thí nghiệm gồm nhiều hành động</a:t>
            </a:r>
          </a:p>
          <a:p>
            <a:r>
              <a:rPr lang="vi-VN" dirty="0">
                <a:solidFill>
                  <a:srgbClr val="FF0000"/>
                </a:solidFill>
              </a:rPr>
              <a:t>Mỗi nút trong </a:t>
            </a:r>
            <a:r>
              <a:rPr lang="vi-VN" dirty="0"/>
              <a:t>= một hành động</a:t>
            </a:r>
          </a:p>
          <a:p>
            <a:r>
              <a:rPr lang="vi-VN" dirty="0">
                <a:solidFill>
                  <a:srgbClr val="FF0000"/>
                </a:solidFill>
              </a:rPr>
              <a:t>Các nút con</a:t>
            </a:r>
            <a:r>
              <a:rPr lang="vi-VN" dirty="0"/>
              <a:t> = kết quả của hành động</a:t>
            </a:r>
          </a:p>
          <a:p>
            <a:r>
              <a:rPr lang="vi-VN" dirty="0">
                <a:solidFill>
                  <a:srgbClr val="FF0000"/>
                </a:solidFill>
              </a:rPr>
              <a:t>Đường đi từ gốc đến các nút lá </a:t>
            </a:r>
            <a:r>
              <a:rPr lang="vi-VN" dirty="0"/>
              <a:t>= dãy các hành động</a:t>
            </a:r>
          </a:p>
          <a:p>
            <a:r>
              <a:rPr lang="vi-VN" dirty="0">
                <a:solidFill>
                  <a:srgbClr val="FF0000"/>
                </a:solidFill>
              </a:rPr>
              <a:t>Nút lá </a:t>
            </a:r>
            <a:r>
              <a:rPr lang="vi-VN" dirty="0"/>
              <a:t>= một kết quả có thể xảy ra</a:t>
            </a:r>
          </a:p>
          <a:p>
            <a:r>
              <a:rPr lang="vi-VN" dirty="0">
                <a:solidFill>
                  <a:srgbClr val="FF0000"/>
                </a:solidFill>
              </a:rPr>
              <a:t>Tập các nút lá </a:t>
            </a:r>
            <a:r>
              <a:rPr lang="vi-VN" dirty="0"/>
              <a:t>= Không gian mẫu</a:t>
            </a:r>
          </a:p>
          <a:p>
            <a:pPr marL="0" indent="0">
              <a:buNone/>
            </a:pPr>
            <a:r>
              <a:rPr lang="vi-VN" dirty="0"/>
              <a:t>Ví dụ: Tung đồng xu 2 lần</a:t>
            </a:r>
          </a:p>
        </p:txBody>
      </p:sp>
      <p:cxnSp>
        <p:nvCxnSpPr>
          <p:cNvPr id="5" name="Straight Connector 4">
            <a:extLst>
              <a:ext uri="{FF2B5EF4-FFF2-40B4-BE49-F238E27FC236}">
                <a16:creationId xmlns:a16="http://schemas.microsoft.com/office/drawing/2014/main" id="{8451D7BE-10FD-0257-FD4D-C6976155C9F2}"/>
              </a:ext>
            </a:extLst>
          </p:cNvPr>
          <p:cNvCxnSpPr>
            <a:cxnSpLocks/>
          </p:cNvCxnSpPr>
          <p:nvPr/>
        </p:nvCxnSpPr>
        <p:spPr>
          <a:xfrm flipH="1">
            <a:off x="6324600" y="3105150"/>
            <a:ext cx="381000" cy="685800"/>
          </a:xfrm>
          <a:prstGeom prst="line">
            <a:avLst/>
          </a:prstGeom>
          <a:ln w="28575">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4815ED7-20AB-54A6-36C6-036B7B8C56ED}"/>
              </a:ext>
            </a:extLst>
          </p:cNvPr>
          <p:cNvCxnSpPr>
            <a:cxnSpLocks/>
          </p:cNvCxnSpPr>
          <p:nvPr/>
        </p:nvCxnSpPr>
        <p:spPr>
          <a:xfrm>
            <a:off x="6705600" y="3105150"/>
            <a:ext cx="457200" cy="685800"/>
          </a:xfrm>
          <a:prstGeom prst="line">
            <a:avLst/>
          </a:prstGeom>
          <a:ln w="28575">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C6DED3B-DFE1-3E06-0815-69D0149D9813}"/>
              </a:ext>
            </a:extLst>
          </p:cNvPr>
          <p:cNvCxnSpPr>
            <a:cxnSpLocks/>
          </p:cNvCxnSpPr>
          <p:nvPr/>
        </p:nvCxnSpPr>
        <p:spPr>
          <a:xfrm flipH="1">
            <a:off x="6096000" y="3752850"/>
            <a:ext cx="228600" cy="723900"/>
          </a:xfrm>
          <a:prstGeom prst="line">
            <a:avLst/>
          </a:prstGeom>
          <a:ln w="28575">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D92B8BC-252E-E252-9DA7-D30FB9AA0416}"/>
              </a:ext>
            </a:extLst>
          </p:cNvPr>
          <p:cNvCxnSpPr>
            <a:cxnSpLocks/>
          </p:cNvCxnSpPr>
          <p:nvPr/>
        </p:nvCxnSpPr>
        <p:spPr>
          <a:xfrm flipH="1">
            <a:off x="6934200" y="3790950"/>
            <a:ext cx="228600" cy="723900"/>
          </a:xfrm>
          <a:prstGeom prst="line">
            <a:avLst/>
          </a:prstGeom>
          <a:ln w="28575">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F14B28-BD66-9EFA-4CF9-D898169AB3F7}"/>
              </a:ext>
            </a:extLst>
          </p:cNvPr>
          <p:cNvCxnSpPr>
            <a:cxnSpLocks/>
          </p:cNvCxnSpPr>
          <p:nvPr/>
        </p:nvCxnSpPr>
        <p:spPr>
          <a:xfrm>
            <a:off x="7162800" y="3790950"/>
            <a:ext cx="228600" cy="723900"/>
          </a:xfrm>
          <a:prstGeom prst="line">
            <a:avLst/>
          </a:prstGeom>
          <a:ln w="28575">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232E7F5-5198-42F2-1D39-064360B36420}"/>
              </a:ext>
            </a:extLst>
          </p:cNvPr>
          <p:cNvCxnSpPr>
            <a:cxnSpLocks/>
          </p:cNvCxnSpPr>
          <p:nvPr/>
        </p:nvCxnSpPr>
        <p:spPr>
          <a:xfrm>
            <a:off x="6324600" y="3752850"/>
            <a:ext cx="228600" cy="723900"/>
          </a:xfrm>
          <a:prstGeom prst="line">
            <a:avLst/>
          </a:prstGeom>
          <a:ln w="28575">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F295836-4ABF-F130-1ED9-5EE9CDCDC644}"/>
              </a:ext>
            </a:extLst>
          </p:cNvPr>
          <p:cNvSpPr txBox="1"/>
          <p:nvPr/>
        </p:nvSpPr>
        <p:spPr>
          <a:xfrm>
            <a:off x="5829300" y="4468894"/>
            <a:ext cx="2209800" cy="369332"/>
          </a:xfrm>
          <a:prstGeom prst="rect">
            <a:avLst/>
          </a:prstGeom>
          <a:noFill/>
        </p:spPr>
        <p:txBody>
          <a:bodyPr wrap="square" rtlCol="0">
            <a:spAutoFit/>
          </a:bodyPr>
          <a:lstStyle/>
          <a:p>
            <a:r>
              <a:rPr lang="vi-VN" dirty="0">
                <a:latin typeface="Calibri"/>
                <a:cs typeface="Calibri"/>
              </a:rPr>
              <a:t>HH     HT  TH    TT</a:t>
            </a:r>
          </a:p>
        </p:txBody>
      </p:sp>
      <p:sp>
        <p:nvSpPr>
          <p:cNvPr id="20" name="TextBox 19">
            <a:extLst>
              <a:ext uri="{FF2B5EF4-FFF2-40B4-BE49-F238E27FC236}">
                <a16:creationId xmlns:a16="http://schemas.microsoft.com/office/drawing/2014/main" id="{0DE3F425-CCA0-253E-353C-3845E285DD95}"/>
              </a:ext>
            </a:extLst>
          </p:cNvPr>
          <p:cNvSpPr txBox="1"/>
          <p:nvPr/>
        </p:nvSpPr>
        <p:spPr>
          <a:xfrm>
            <a:off x="6382820" y="3568184"/>
            <a:ext cx="2209800" cy="369332"/>
          </a:xfrm>
          <a:prstGeom prst="rect">
            <a:avLst/>
          </a:prstGeom>
          <a:noFill/>
        </p:spPr>
        <p:txBody>
          <a:bodyPr wrap="square" rtlCol="0">
            <a:spAutoFit/>
          </a:bodyPr>
          <a:lstStyle/>
          <a:p>
            <a:r>
              <a:rPr lang="vi-VN" dirty="0">
                <a:latin typeface="Calibri"/>
                <a:cs typeface="Calibri"/>
              </a:rPr>
              <a:t>H            T</a:t>
            </a:r>
          </a:p>
        </p:txBody>
      </p:sp>
    </p:spTree>
    <p:extLst>
      <p:ext uri="{BB962C8B-B14F-4D97-AF65-F5344CB8AC3E}">
        <p14:creationId xmlns:p14="http://schemas.microsoft.com/office/powerpoint/2010/main" val="50147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E43E-CAA0-B6FC-6E3F-D52138A8545D}"/>
              </a:ext>
            </a:extLst>
          </p:cNvPr>
          <p:cNvSpPr>
            <a:spLocks noGrp="1"/>
          </p:cNvSpPr>
          <p:nvPr>
            <p:ph type="title"/>
          </p:nvPr>
        </p:nvSpPr>
        <p:spPr/>
        <p:txBody>
          <a:bodyPr/>
          <a:lstStyle/>
          <a:p>
            <a:r>
              <a:rPr lang="vi-VN" dirty="0"/>
              <a:t>Các tiên đề xác suất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3A848B-98D2-DFF0-ED9C-4A4FA178DCB9}"/>
                  </a:ext>
                </a:extLst>
              </p:cNvPr>
              <p:cNvSpPr>
                <a:spLocks noGrp="1"/>
              </p:cNvSpPr>
              <p:nvPr>
                <p:ph idx="1"/>
              </p:nvPr>
            </p:nvSpPr>
            <p:spPr/>
            <p:txBody>
              <a:bodyPr/>
              <a:lstStyle/>
              <a:p>
                <a:r>
                  <a:rPr lang="vi-VN" b="1" dirty="0"/>
                  <a:t>Không âm</a:t>
                </a:r>
                <a:r>
                  <a:rPr lang="vi-VN" dirty="0"/>
                  <a:t>: </a:t>
                </a:r>
                <a14:m>
                  <m:oMath xmlns:m="http://schemas.openxmlformats.org/officeDocument/2006/math">
                    <m:r>
                      <m:rPr>
                        <m:sty m:val="p"/>
                      </m:rPr>
                      <a:rPr lang="vi-VN" i="1" dirty="0" smtClean="0">
                        <a:solidFill>
                          <a:srgbClr val="FF0000"/>
                        </a:solidFill>
                        <a:latin typeface="Cambria Math" panose="02040503050406030204" pitchFamily="18" charset="0"/>
                      </a:rPr>
                      <m:t>P</m:t>
                    </m:r>
                    <m:d>
                      <m:dPr>
                        <m:ctrlPr>
                          <a:rPr lang="vi-VN" b="0" i="1" dirty="0" smtClean="0">
                            <a:solidFill>
                              <a:srgbClr val="FF0000"/>
                            </a:solidFill>
                            <a:latin typeface="Cambria Math" panose="02040503050406030204" pitchFamily="18" charset="0"/>
                          </a:rPr>
                        </m:ctrlPr>
                      </m:dPr>
                      <m:e>
                        <m:r>
                          <m:rPr>
                            <m:sty m:val="p"/>
                          </m:rPr>
                          <a:rPr lang="vi-VN" i="1" dirty="0">
                            <a:solidFill>
                              <a:srgbClr val="FF0000"/>
                            </a:solidFill>
                            <a:latin typeface="Cambria Math" panose="02040503050406030204" pitchFamily="18" charset="0"/>
                          </a:rPr>
                          <m:t>A</m:t>
                        </m:r>
                      </m:e>
                    </m:d>
                    <m:r>
                      <a:rPr lang="vi-VN" b="0" i="1" dirty="0" smtClean="0">
                        <a:solidFill>
                          <a:srgbClr val="FF0000"/>
                        </a:solidFill>
                        <a:latin typeface="Cambria Math" panose="02040503050406030204" pitchFamily="18" charset="0"/>
                      </a:rPr>
                      <m:t>≥0</m:t>
                    </m:r>
                  </m:oMath>
                </a14:m>
                <a:endParaRPr lang="vi-VN" dirty="0"/>
              </a:p>
              <a:p>
                <a:r>
                  <a:rPr lang="vi-VN" b="1" dirty="0"/>
                  <a:t>Cộng tính</a:t>
                </a:r>
                <a:r>
                  <a:rPr lang="vi-VN" dirty="0"/>
                  <a:t>: tổng xác suất hai sự kiện rời nhau</a:t>
                </a:r>
              </a:p>
              <a:p>
                <a:pPr marL="0" indent="0">
                  <a:buNone/>
                </a:pPr>
                <a14:m>
                  <m:oMathPara xmlns:m="http://schemas.openxmlformats.org/officeDocument/2006/math">
                    <m:oMathParaPr>
                      <m:jc m:val="centerGroup"/>
                    </m:oMathParaPr>
                    <m:oMath xmlns:m="http://schemas.openxmlformats.org/officeDocument/2006/math">
                      <m:r>
                        <m:rPr>
                          <m:sty m:val="p"/>
                        </m:rPr>
                        <a:rPr lang="vi-VN" i="1" dirty="0" smtClean="0">
                          <a:solidFill>
                            <a:srgbClr val="FF0000"/>
                          </a:solidFill>
                          <a:latin typeface="Cambria Math" panose="02040503050406030204" pitchFamily="18" charset="0"/>
                        </a:rPr>
                        <m:t>A</m:t>
                      </m:r>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B</m:t>
                      </m:r>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P</m:t>
                      </m:r>
                      <m:d>
                        <m:dPr>
                          <m:ctrlPr>
                            <a:rPr lang="vi-VN" b="0" i="1" dirty="0" smtClean="0">
                              <a:solidFill>
                                <a:srgbClr val="FF0000"/>
                              </a:solidFill>
                              <a:latin typeface="Cambria Math" panose="02040503050406030204" pitchFamily="18" charset="0"/>
                            </a:rPr>
                          </m:ctrlPr>
                        </m:dPr>
                        <m:e>
                          <m:r>
                            <m:rPr>
                              <m:sty m:val="p"/>
                            </m:rPr>
                            <a:rPr lang="vi-VN" i="1" dirty="0">
                              <a:solidFill>
                                <a:srgbClr val="FF0000"/>
                              </a:solidFill>
                              <a:latin typeface="Cambria Math" panose="02040503050406030204" pitchFamily="18" charset="0"/>
                            </a:rPr>
                            <m:t>A</m:t>
                          </m:r>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B</m:t>
                          </m:r>
                        </m:e>
                      </m:d>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P</m:t>
                      </m:r>
                      <m:d>
                        <m:dPr>
                          <m:ctrlPr>
                            <a:rPr lang="vi-VN" b="0" i="1" dirty="0" smtClean="0">
                              <a:solidFill>
                                <a:srgbClr val="FF0000"/>
                              </a:solidFill>
                              <a:latin typeface="Cambria Math" panose="02040503050406030204" pitchFamily="18" charset="0"/>
                            </a:rPr>
                          </m:ctrlPr>
                        </m:dPr>
                        <m:e>
                          <m:r>
                            <m:rPr>
                              <m:sty m:val="p"/>
                            </m:rPr>
                            <a:rPr lang="vi-VN" i="1" dirty="0">
                              <a:solidFill>
                                <a:srgbClr val="FF0000"/>
                              </a:solidFill>
                              <a:latin typeface="Cambria Math" panose="02040503050406030204" pitchFamily="18" charset="0"/>
                            </a:rPr>
                            <m:t>A</m:t>
                          </m:r>
                        </m:e>
                      </m:d>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P</m:t>
                      </m:r>
                      <m:d>
                        <m:dPr>
                          <m:ctrlPr>
                            <a:rPr lang="vi-VN" b="0" i="1" dirty="0" smtClean="0">
                              <a:solidFill>
                                <a:srgbClr val="FF0000"/>
                              </a:solidFill>
                              <a:latin typeface="Cambria Math" panose="02040503050406030204" pitchFamily="18" charset="0"/>
                            </a:rPr>
                          </m:ctrlPr>
                        </m:dPr>
                        <m:e>
                          <m:r>
                            <m:rPr>
                              <m:sty m:val="p"/>
                            </m:rPr>
                            <a:rPr lang="vi-VN" i="1" dirty="0">
                              <a:solidFill>
                                <a:srgbClr val="FF0000"/>
                              </a:solidFill>
                              <a:latin typeface="Cambria Math" panose="02040503050406030204" pitchFamily="18" charset="0"/>
                            </a:rPr>
                            <m:t>B</m:t>
                          </m:r>
                        </m:e>
                      </m:d>
                    </m:oMath>
                  </m:oMathPara>
                </a14:m>
                <a:endParaRPr lang="vi-VN" b="0" dirty="0"/>
              </a:p>
              <a:p>
                <a:r>
                  <a:rPr lang="vi-VN" b="1" dirty="0"/>
                  <a:t>Chuẩn hoá</a:t>
                </a:r>
                <a:r>
                  <a:rPr lang="vi-VN" dirty="0"/>
                  <a:t>: xác suất của không gian mẫu bằng 1</a:t>
                </a:r>
              </a:p>
              <a:p>
                <a:pPr marL="0" indent="0">
                  <a:buNone/>
                </a:pPr>
                <a14:m>
                  <m:oMathPara xmlns:m="http://schemas.openxmlformats.org/officeDocument/2006/math">
                    <m:oMathParaPr>
                      <m:jc m:val="centerGroup"/>
                    </m:oMathParaPr>
                    <m:oMath xmlns:m="http://schemas.openxmlformats.org/officeDocument/2006/math">
                      <m:r>
                        <m:rPr>
                          <m:sty m:val="p"/>
                        </m:rPr>
                        <a:rPr lang="vi-VN" i="1" dirty="0" smtClean="0">
                          <a:solidFill>
                            <a:srgbClr val="FF0000"/>
                          </a:solidFill>
                          <a:latin typeface="Cambria Math" panose="02040503050406030204" pitchFamily="18" charset="0"/>
                        </a:rPr>
                        <m:t>P</m:t>
                      </m:r>
                      <m:d>
                        <m:dPr>
                          <m:ctrlPr>
                            <a:rPr lang="vi-VN" b="0" i="1" dirty="0" smtClean="0">
                              <a:solidFill>
                                <a:srgbClr val="FF0000"/>
                              </a:solidFill>
                              <a:latin typeface="Cambria Math" panose="02040503050406030204" pitchFamily="18" charset="0"/>
                            </a:rPr>
                          </m:ctrlPr>
                        </m:dPr>
                        <m:e>
                          <m:r>
                            <m:rPr>
                              <m:sty m:val="p"/>
                            </m:rPr>
                            <a:rPr lang="vi-VN" b="0" i="0" dirty="0" smtClean="0">
                              <a:solidFill>
                                <a:srgbClr val="FF0000"/>
                              </a:solidFill>
                              <a:latin typeface="Cambria Math" panose="02040503050406030204" pitchFamily="18" charset="0"/>
                            </a:rPr>
                            <m:t>Ω</m:t>
                          </m:r>
                        </m:e>
                      </m:d>
                      <m:r>
                        <a:rPr lang="vi-VN" b="0" i="1" dirty="0" smtClean="0">
                          <a:solidFill>
                            <a:srgbClr val="FF0000"/>
                          </a:solidFill>
                          <a:latin typeface="Cambria Math" panose="02040503050406030204" pitchFamily="18" charset="0"/>
                        </a:rPr>
                        <m:t>=1</m:t>
                      </m:r>
                    </m:oMath>
                  </m:oMathPara>
                </a14:m>
                <a:endParaRPr lang="vi-VN" b="0" dirty="0"/>
              </a:p>
              <a:p>
                <a:pPr marL="0" indent="0">
                  <a:buNone/>
                </a:pPr>
                <a:endParaRPr lang="vi-VN" dirty="0"/>
              </a:p>
            </p:txBody>
          </p:sp>
        </mc:Choice>
        <mc:Fallback xmlns="">
          <p:sp>
            <p:nvSpPr>
              <p:cNvPr id="3" name="Content Placeholder 2">
                <a:extLst>
                  <a:ext uri="{FF2B5EF4-FFF2-40B4-BE49-F238E27FC236}">
                    <a16:creationId xmlns:a16="http://schemas.microsoft.com/office/drawing/2014/main" id="{D23A848B-98D2-DFF0-ED9C-4A4FA178DCB9}"/>
                  </a:ext>
                </a:extLst>
              </p:cNvPr>
              <p:cNvSpPr>
                <a:spLocks noGrp="1" noRot="1" noChangeAspect="1" noMove="1" noResize="1" noEditPoints="1" noAdjustHandles="1" noChangeArrowheads="1" noChangeShapeType="1" noTextEdit="1"/>
              </p:cNvSpPr>
              <p:nvPr>
                <p:ph idx="1"/>
              </p:nvPr>
            </p:nvSpPr>
            <p:spPr>
              <a:blipFill>
                <a:blip r:embed="rId2"/>
                <a:stretch>
                  <a:fillRect l="-1339" t="-1429"/>
                </a:stretch>
              </a:blipFill>
            </p:spPr>
            <p:txBody>
              <a:bodyPr/>
              <a:lstStyle/>
              <a:p>
                <a:r>
                  <a:rPr lang="vi-VN">
                    <a:noFill/>
                  </a:rPr>
                  <a:t> </a:t>
                </a:r>
              </a:p>
            </p:txBody>
          </p:sp>
        </mc:Fallback>
      </mc:AlternateContent>
      <p:grpSp>
        <p:nvGrpSpPr>
          <p:cNvPr id="4" name="Group 3">
            <a:extLst>
              <a:ext uri="{FF2B5EF4-FFF2-40B4-BE49-F238E27FC236}">
                <a16:creationId xmlns:a16="http://schemas.microsoft.com/office/drawing/2014/main" id="{EA2DD789-8ABE-5E20-D11A-80C7974EDD48}"/>
              </a:ext>
            </a:extLst>
          </p:cNvPr>
          <p:cNvGrpSpPr/>
          <p:nvPr/>
        </p:nvGrpSpPr>
        <p:grpSpPr>
          <a:xfrm>
            <a:off x="2971800" y="3493395"/>
            <a:ext cx="2739737" cy="1094113"/>
            <a:chOff x="6099463" y="2346623"/>
            <a:chExt cx="2739737" cy="1094113"/>
          </a:xfrm>
        </p:grpSpPr>
        <p:grpSp>
          <p:nvGrpSpPr>
            <p:cNvPr id="5" name="Group 4">
              <a:extLst>
                <a:ext uri="{FF2B5EF4-FFF2-40B4-BE49-F238E27FC236}">
                  <a16:creationId xmlns:a16="http://schemas.microsoft.com/office/drawing/2014/main" id="{EFA4888C-4498-1324-302A-811FB8860EC7}"/>
                </a:ext>
              </a:extLst>
            </p:cNvPr>
            <p:cNvGrpSpPr/>
            <p:nvPr/>
          </p:nvGrpSpPr>
          <p:grpSpPr>
            <a:xfrm>
              <a:off x="6099463" y="2346623"/>
              <a:ext cx="2739737" cy="1094113"/>
              <a:chOff x="1832263" y="3336826"/>
              <a:chExt cx="2739737" cy="1368523"/>
            </a:xfrm>
          </p:grpSpPr>
          <p:sp>
            <p:nvSpPr>
              <p:cNvPr id="8" name="Oval 7">
                <a:extLst>
                  <a:ext uri="{FF2B5EF4-FFF2-40B4-BE49-F238E27FC236}">
                    <a16:creationId xmlns:a16="http://schemas.microsoft.com/office/drawing/2014/main" id="{2A67F7F7-0540-1174-0D06-5011C284E571}"/>
                  </a:ext>
                </a:extLst>
              </p:cNvPr>
              <p:cNvSpPr/>
              <p:nvPr/>
            </p:nvSpPr>
            <p:spPr>
              <a:xfrm>
                <a:off x="1984663" y="3336826"/>
                <a:ext cx="2587337" cy="1368523"/>
              </a:xfrm>
              <a:prstGeom prst="ellipse">
                <a:avLst/>
              </a:prstGeom>
              <a:solidFill>
                <a:srgbClr val="FFCC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grpSp>
            <p:nvGrpSpPr>
              <p:cNvPr id="9" name="Group 8">
                <a:extLst>
                  <a:ext uri="{FF2B5EF4-FFF2-40B4-BE49-F238E27FC236}">
                    <a16:creationId xmlns:a16="http://schemas.microsoft.com/office/drawing/2014/main" id="{2A33A245-0CD3-A0DD-72BC-D4F8E2AA6551}"/>
                  </a:ext>
                </a:extLst>
              </p:cNvPr>
              <p:cNvGrpSpPr/>
              <p:nvPr/>
            </p:nvGrpSpPr>
            <p:grpSpPr>
              <a:xfrm>
                <a:off x="3079461" y="3489226"/>
                <a:ext cx="1288473" cy="838200"/>
                <a:chOff x="7658388" y="784126"/>
                <a:chExt cx="1288473" cy="838200"/>
              </a:xfrm>
            </p:grpSpPr>
            <p:sp>
              <p:nvSpPr>
                <p:cNvPr id="11" name="Oval 10">
                  <a:extLst>
                    <a:ext uri="{FF2B5EF4-FFF2-40B4-BE49-F238E27FC236}">
                      <a16:creationId xmlns:a16="http://schemas.microsoft.com/office/drawing/2014/main" id="{EF6FA480-D662-4E24-42F7-A13B9E68AB49}"/>
                    </a:ext>
                  </a:extLst>
                </p:cNvPr>
                <p:cNvSpPr/>
                <p:nvPr/>
              </p:nvSpPr>
              <p:spPr>
                <a:xfrm>
                  <a:off x="7658388" y="784126"/>
                  <a:ext cx="1288473" cy="838200"/>
                </a:xfrm>
                <a:prstGeom prst="ellipse">
                  <a:avLst/>
                </a:prstGeom>
                <a:solidFill>
                  <a:srgbClr val="00B05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2" name="TextBox 11">
                  <a:extLst>
                    <a:ext uri="{FF2B5EF4-FFF2-40B4-BE49-F238E27FC236}">
                      <a16:creationId xmlns:a16="http://schemas.microsoft.com/office/drawing/2014/main" id="{357A108E-B926-CB80-2163-601D5B559327}"/>
                    </a:ext>
                  </a:extLst>
                </p:cNvPr>
                <p:cNvSpPr txBox="1"/>
                <p:nvPr/>
              </p:nvSpPr>
              <p:spPr>
                <a:xfrm>
                  <a:off x="8585055" y="994331"/>
                  <a:ext cx="304800" cy="461963"/>
                </a:xfrm>
                <a:prstGeom prst="rect">
                  <a:avLst/>
                </a:prstGeom>
                <a:noFill/>
              </p:spPr>
              <p:txBody>
                <a:bodyPr wrap="square" rtlCol="0">
                  <a:spAutoFit/>
                </a:bodyPr>
                <a:lstStyle/>
                <a:p>
                  <a:r>
                    <a:rPr lang="vi-VN" dirty="0">
                      <a:solidFill>
                        <a:srgbClr val="7030A0"/>
                      </a:solidFill>
                      <a:latin typeface="Calibri"/>
                      <a:cs typeface="Calibri"/>
                    </a:rPr>
                    <a:t>B</a:t>
                  </a:r>
                </a:p>
              </p:txBody>
            </p: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BBC419A-E59D-3D89-7F34-BA78ABBEFB56}"/>
                      </a:ext>
                    </a:extLst>
                  </p:cNvPr>
                  <p:cNvSpPr txBox="1"/>
                  <p:nvPr/>
                </p:nvSpPr>
                <p:spPr>
                  <a:xfrm>
                    <a:off x="1832263" y="4280654"/>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vi-VN" b="0" i="0" dirty="0" smtClean="0">
                              <a:solidFill>
                                <a:srgbClr val="7030A0"/>
                              </a:solidFill>
                              <a:latin typeface="Cambria Math" panose="02040503050406030204" pitchFamily="18" charset="0"/>
                              <a:cs typeface="Calibri"/>
                            </a:rPr>
                            <m:t>Ω</m:t>
                          </m:r>
                        </m:oMath>
                      </m:oMathPara>
                    </a14:m>
                    <a:endParaRPr lang="vi-VN" dirty="0">
                      <a:solidFill>
                        <a:srgbClr val="7030A0"/>
                      </a:solidFill>
                      <a:latin typeface="Calibri"/>
                      <a:cs typeface="Calibri"/>
                    </a:endParaRPr>
                  </a:p>
                </p:txBody>
              </p:sp>
            </mc:Choice>
            <mc:Fallback xmlns="">
              <p:sp>
                <p:nvSpPr>
                  <p:cNvPr id="10" name="TextBox 9">
                    <a:extLst>
                      <a:ext uri="{FF2B5EF4-FFF2-40B4-BE49-F238E27FC236}">
                        <a16:creationId xmlns:a16="http://schemas.microsoft.com/office/drawing/2014/main" id="{5BBC419A-E59D-3D89-7F34-BA78ABBEFB56}"/>
                      </a:ext>
                    </a:extLst>
                  </p:cNvPr>
                  <p:cNvSpPr txBox="1">
                    <a:spLocks noRot="1" noChangeAspect="1" noMove="1" noResize="1" noEditPoints="1" noAdjustHandles="1" noChangeArrowheads="1" noChangeShapeType="1" noTextEdit="1"/>
                  </p:cNvSpPr>
                  <p:nvPr/>
                </p:nvSpPr>
                <p:spPr>
                  <a:xfrm>
                    <a:off x="1832263" y="4280654"/>
                    <a:ext cx="304800" cy="369332"/>
                  </a:xfrm>
                  <a:prstGeom prst="rect">
                    <a:avLst/>
                  </a:prstGeom>
                  <a:blipFill>
                    <a:blip r:embed="rId3"/>
                    <a:stretch>
                      <a:fillRect r="-4000" b="-16667"/>
                    </a:stretch>
                  </a:blipFill>
                </p:spPr>
                <p:txBody>
                  <a:bodyPr/>
                  <a:lstStyle/>
                  <a:p>
                    <a:r>
                      <a:rPr lang="vi-VN">
                        <a:noFill/>
                      </a:rPr>
                      <a:t> </a:t>
                    </a:r>
                  </a:p>
                </p:txBody>
              </p:sp>
            </mc:Fallback>
          </mc:AlternateContent>
        </p:grpSp>
        <p:sp>
          <p:nvSpPr>
            <p:cNvPr id="6" name="Oval 5">
              <a:extLst>
                <a:ext uri="{FF2B5EF4-FFF2-40B4-BE49-F238E27FC236}">
                  <a16:creationId xmlns:a16="http://schemas.microsoft.com/office/drawing/2014/main" id="{1AD72A4B-3ECE-F7BD-3AB9-9B128D956759}"/>
                </a:ext>
              </a:extLst>
            </p:cNvPr>
            <p:cNvSpPr/>
            <p:nvPr/>
          </p:nvSpPr>
          <p:spPr>
            <a:xfrm>
              <a:off x="6419994" y="2636519"/>
              <a:ext cx="869661" cy="529385"/>
            </a:xfrm>
            <a:prstGeom prst="ellipse">
              <a:avLst/>
            </a:prstGeom>
            <a:solidFill>
              <a:srgbClr val="00B05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7" name="TextBox 6">
              <a:extLst>
                <a:ext uri="{FF2B5EF4-FFF2-40B4-BE49-F238E27FC236}">
                  <a16:creationId xmlns:a16="http://schemas.microsoft.com/office/drawing/2014/main" id="{38C6377F-AD34-B96F-7C03-522E47D57250}"/>
                </a:ext>
              </a:extLst>
            </p:cNvPr>
            <p:cNvSpPr txBox="1"/>
            <p:nvPr/>
          </p:nvSpPr>
          <p:spPr>
            <a:xfrm>
              <a:off x="6477000" y="2675030"/>
              <a:ext cx="304800" cy="369332"/>
            </a:xfrm>
            <a:prstGeom prst="rect">
              <a:avLst/>
            </a:prstGeom>
            <a:noFill/>
          </p:spPr>
          <p:txBody>
            <a:bodyPr wrap="square" rtlCol="0">
              <a:spAutoFit/>
            </a:bodyPr>
            <a:lstStyle/>
            <a:p>
              <a:r>
                <a:rPr lang="vi-VN" dirty="0">
                  <a:solidFill>
                    <a:srgbClr val="7030A0"/>
                  </a:solidFill>
                  <a:latin typeface="Calibri"/>
                  <a:cs typeface="Calibri"/>
                </a:rPr>
                <a:t>A</a:t>
              </a:r>
            </a:p>
          </p:txBody>
        </p:sp>
      </p:grpSp>
    </p:spTree>
    <p:extLst>
      <p:ext uri="{BB962C8B-B14F-4D97-AF65-F5344CB8AC3E}">
        <p14:creationId xmlns:p14="http://schemas.microsoft.com/office/powerpoint/2010/main" val="1309624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E43E-CAA0-B6FC-6E3F-D52138A8545D}"/>
              </a:ext>
            </a:extLst>
          </p:cNvPr>
          <p:cNvSpPr>
            <a:spLocks noGrp="1"/>
          </p:cNvSpPr>
          <p:nvPr>
            <p:ph type="title"/>
          </p:nvPr>
        </p:nvSpPr>
        <p:spPr/>
        <p:txBody>
          <a:bodyPr/>
          <a:lstStyle/>
          <a:p>
            <a:r>
              <a:rPr lang="vi-VN" dirty="0"/>
              <a:t>Hệ quả</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3A848B-98D2-DFF0-ED9C-4A4FA178DCB9}"/>
                  </a:ext>
                </a:extLst>
              </p:cNvPr>
              <p:cNvSpPr>
                <a:spLocks noGrp="1"/>
              </p:cNvSpPr>
              <p:nvPr>
                <p:ph idx="1"/>
              </p:nvPr>
            </p:nvSpPr>
            <p:spPr/>
            <p:txBody>
              <a:bodyPr/>
              <a:lstStyle/>
              <a:p>
                <a14:m>
                  <m:oMath xmlns:m="http://schemas.openxmlformats.org/officeDocument/2006/math">
                    <m:r>
                      <m:rPr>
                        <m:sty m:val="p"/>
                      </m:rPr>
                      <a:rPr lang="vi-VN" i="1" dirty="0" smtClean="0">
                        <a:solidFill>
                          <a:srgbClr val="FF0000"/>
                        </a:solidFill>
                        <a:latin typeface="Cambria Math" panose="02040503050406030204" pitchFamily="18" charset="0"/>
                      </a:rPr>
                      <m:t>P</m:t>
                    </m:r>
                    <m:d>
                      <m:dPr>
                        <m:ctrlPr>
                          <a:rPr lang="vi-VN" b="0" i="1" dirty="0" smtClean="0">
                            <a:solidFill>
                              <a:srgbClr val="FF0000"/>
                            </a:solidFill>
                            <a:latin typeface="Cambria Math" panose="02040503050406030204" pitchFamily="18" charset="0"/>
                          </a:rPr>
                        </m:ctrlPr>
                      </m:dPr>
                      <m:e>
                        <m:r>
                          <a:rPr lang="vi-VN" b="0" i="1" dirty="0" smtClean="0">
                            <a:solidFill>
                              <a:srgbClr val="FF0000"/>
                            </a:solidFill>
                            <a:latin typeface="Cambria Math" panose="02040503050406030204" pitchFamily="18" charset="0"/>
                          </a:rPr>
                          <m:t>∅</m:t>
                        </m:r>
                      </m:e>
                    </m:d>
                    <m:r>
                      <a:rPr lang="vi-VN" b="0" i="1" dirty="0" smtClean="0">
                        <a:solidFill>
                          <a:srgbClr val="FF0000"/>
                        </a:solidFill>
                        <a:latin typeface="Cambria Math" panose="02040503050406030204" pitchFamily="18" charset="0"/>
                      </a:rPr>
                      <m:t>=0</m:t>
                    </m:r>
                  </m:oMath>
                </a14:m>
                <a:endParaRPr lang="vi-VN" dirty="0"/>
              </a:p>
              <a:p>
                <a:r>
                  <a:rPr lang="vi-VN" dirty="0"/>
                  <a:t>Tổng xác suất nhiều sự kiện rời nhau</a:t>
                </a:r>
              </a:p>
              <a:p>
                <a:pPr marL="0" indent="0">
                  <a:buNone/>
                </a:pPr>
                <a14:m>
                  <m:oMathPara xmlns:m="http://schemas.openxmlformats.org/officeDocument/2006/math">
                    <m:oMathParaPr>
                      <m:jc m:val="center"/>
                    </m:oMathParaPr>
                    <m:oMath xmlns:m="http://schemas.openxmlformats.org/officeDocument/2006/math">
                      <m:sSub>
                        <m:sSubPr>
                          <m:ctrlPr>
                            <a:rPr lang="vi-VN" i="1" dirty="0" smtClean="0">
                              <a:solidFill>
                                <a:srgbClr val="FF0000"/>
                              </a:solidFill>
                              <a:latin typeface="Cambria Math" panose="02040503050406030204" pitchFamily="18" charset="0"/>
                            </a:rPr>
                          </m:ctrlPr>
                        </m:sSubPr>
                        <m:e>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i</m:t>
                          </m:r>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j</m:t>
                          </m:r>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A</m:t>
                          </m:r>
                        </m:e>
                        <m:sub>
                          <m:r>
                            <m:rPr>
                              <m:sty m:val="p"/>
                            </m:rPr>
                            <a:rPr lang="vi-VN" i="1" dirty="0">
                              <a:solidFill>
                                <a:srgbClr val="FF0000"/>
                              </a:solidFill>
                              <a:latin typeface="Cambria Math" panose="02040503050406030204" pitchFamily="18" charset="0"/>
                            </a:rPr>
                            <m:t>i</m:t>
                          </m:r>
                        </m:sub>
                      </m:sSub>
                      <m:r>
                        <a:rPr lang="vi-VN" b="0" i="1" dirty="0" smtClean="0">
                          <a:solidFill>
                            <a:srgbClr val="FF0000"/>
                          </a:solidFill>
                          <a:latin typeface="Cambria Math" panose="02040503050406030204" pitchFamily="18" charset="0"/>
                        </a:rPr>
                        <m:t>∩</m:t>
                      </m:r>
                      <m:sSub>
                        <m:sSubPr>
                          <m:ctrlPr>
                            <a:rPr lang="vi-VN" b="0" i="1" dirty="0" smtClean="0">
                              <a:solidFill>
                                <a:srgbClr val="FF0000"/>
                              </a:solidFill>
                              <a:latin typeface="Cambria Math" panose="02040503050406030204" pitchFamily="18" charset="0"/>
                            </a:rPr>
                          </m:ctrlPr>
                        </m:sSubPr>
                        <m:e>
                          <m:r>
                            <m:rPr>
                              <m:sty m:val="p"/>
                            </m:rPr>
                            <a:rPr lang="vi-VN" i="1" dirty="0">
                              <a:solidFill>
                                <a:srgbClr val="FF0000"/>
                              </a:solidFill>
                              <a:latin typeface="Cambria Math" panose="02040503050406030204" pitchFamily="18" charset="0"/>
                            </a:rPr>
                            <m:t>A</m:t>
                          </m:r>
                        </m:e>
                        <m:sub>
                          <m:r>
                            <m:rPr>
                              <m:sty m:val="p"/>
                            </m:rPr>
                            <a:rPr lang="vi-VN" i="1" dirty="0">
                              <a:solidFill>
                                <a:srgbClr val="FF0000"/>
                              </a:solidFill>
                              <a:latin typeface="Cambria Math" panose="02040503050406030204" pitchFamily="18" charset="0"/>
                            </a:rPr>
                            <m:t>j</m:t>
                          </m:r>
                        </m:sub>
                      </m:sSub>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P</m:t>
                      </m:r>
                      <m:d>
                        <m:dPr>
                          <m:ctrlPr>
                            <a:rPr lang="vi-VN" i="1" dirty="0" smtClean="0">
                              <a:solidFill>
                                <a:srgbClr val="FF0000"/>
                              </a:solidFill>
                              <a:latin typeface="Cambria Math" panose="02040503050406030204" pitchFamily="18" charset="0"/>
                            </a:rPr>
                          </m:ctrlPr>
                        </m:dPr>
                        <m:e>
                          <m:nary>
                            <m:naryPr>
                              <m:chr m:val="⋃"/>
                              <m:ctrlPr>
                                <a:rPr lang="vi-VN" i="1" dirty="0" smtClean="0">
                                  <a:solidFill>
                                    <a:srgbClr val="FF0000"/>
                                  </a:solidFill>
                                  <a:latin typeface="Cambria Math" panose="02040503050406030204" pitchFamily="18" charset="0"/>
                                </a:rPr>
                              </m:ctrlPr>
                            </m:naryPr>
                            <m:sub>
                              <m:r>
                                <m:rPr>
                                  <m:sty m:val="p"/>
                                  <m:brk m:alnAt="23"/>
                                </m:rPr>
                                <a:rPr lang="vi-VN" i="1" dirty="0">
                                  <a:solidFill>
                                    <a:srgbClr val="FF0000"/>
                                  </a:solidFill>
                                  <a:latin typeface="Cambria Math" panose="02040503050406030204" pitchFamily="18" charset="0"/>
                                </a:rPr>
                                <m:t>i</m:t>
                              </m:r>
                              <m:r>
                                <a:rPr lang="vi-VN" b="0" i="1" dirty="0" smtClean="0">
                                  <a:solidFill>
                                    <a:srgbClr val="FF0000"/>
                                  </a:solidFill>
                                  <a:latin typeface="Cambria Math" panose="02040503050406030204" pitchFamily="18" charset="0"/>
                                </a:rPr>
                                <m:t>=1</m:t>
                              </m:r>
                            </m:sub>
                            <m:sup>
                              <m:r>
                                <a:rPr lang="vi-VN" b="0" i="1" dirty="0" smtClean="0">
                                  <a:solidFill>
                                    <a:srgbClr val="FF0000"/>
                                  </a:solidFill>
                                  <a:latin typeface="Cambria Math" panose="02040503050406030204" pitchFamily="18" charset="0"/>
                                </a:rPr>
                                <m:t>∞</m:t>
                              </m:r>
                            </m:sup>
                            <m:e>
                              <m:sSub>
                                <m:sSubPr>
                                  <m:ctrlPr>
                                    <a:rPr lang="vi-VN" i="1" dirty="0" smtClean="0">
                                      <a:solidFill>
                                        <a:srgbClr val="FF0000"/>
                                      </a:solidFill>
                                      <a:latin typeface="Cambria Math" panose="02040503050406030204" pitchFamily="18" charset="0"/>
                                    </a:rPr>
                                  </m:ctrlPr>
                                </m:sSubPr>
                                <m:e>
                                  <m:r>
                                    <m:rPr>
                                      <m:sty m:val="p"/>
                                    </m:rPr>
                                    <a:rPr lang="vi-VN" i="1" dirty="0">
                                      <a:solidFill>
                                        <a:srgbClr val="FF0000"/>
                                      </a:solidFill>
                                      <a:latin typeface="Cambria Math" panose="02040503050406030204" pitchFamily="18" charset="0"/>
                                    </a:rPr>
                                    <m:t>A</m:t>
                                  </m:r>
                                </m:e>
                                <m:sub>
                                  <m:r>
                                    <m:rPr>
                                      <m:sty m:val="p"/>
                                    </m:rPr>
                                    <a:rPr lang="vi-VN" i="1" dirty="0">
                                      <a:solidFill>
                                        <a:srgbClr val="FF0000"/>
                                      </a:solidFill>
                                      <a:latin typeface="Cambria Math" panose="02040503050406030204" pitchFamily="18" charset="0"/>
                                    </a:rPr>
                                    <m:t>i</m:t>
                                  </m:r>
                                </m:sub>
                              </m:sSub>
                            </m:e>
                          </m:nary>
                        </m:e>
                      </m:d>
                      <m:r>
                        <a:rPr lang="vi-VN" b="0" i="1" dirty="0" smtClean="0">
                          <a:solidFill>
                            <a:srgbClr val="FF0000"/>
                          </a:solidFill>
                          <a:latin typeface="Cambria Math" panose="02040503050406030204" pitchFamily="18" charset="0"/>
                        </a:rPr>
                        <m:t>=</m:t>
                      </m:r>
                      <m:nary>
                        <m:naryPr>
                          <m:chr m:val="∑"/>
                          <m:ctrlPr>
                            <a:rPr lang="vi-VN" b="0" i="1" dirty="0" smtClean="0">
                              <a:solidFill>
                                <a:srgbClr val="FF0000"/>
                              </a:solidFill>
                              <a:latin typeface="Cambria Math" panose="02040503050406030204" pitchFamily="18" charset="0"/>
                            </a:rPr>
                          </m:ctrlPr>
                        </m:naryPr>
                        <m:sub>
                          <m:r>
                            <m:rPr>
                              <m:sty m:val="p"/>
                              <m:brk m:alnAt="23"/>
                            </m:rPr>
                            <a:rPr lang="vi-VN" i="1" dirty="0">
                              <a:solidFill>
                                <a:srgbClr val="FF0000"/>
                              </a:solidFill>
                              <a:latin typeface="Cambria Math" panose="02040503050406030204" pitchFamily="18" charset="0"/>
                            </a:rPr>
                            <m:t>i</m:t>
                          </m:r>
                          <m:r>
                            <a:rPr lang="vi-VN" b="0" i="1" dirty="0" smtClean="0">
                              <a:solidFill>
                                <a:srgbClr val="FF0000"/>
                              </a:solidFill>
                              <a:latin typeface="Cambria Math" panose="02040503050406030204" pitchFamily="18" charset="0"/>
                            </a:rPr>
                            <m:t>=1</m:t>
                          </m:r>
                        </m:sub>
                        <m:sup>
                          <m:r>
                            <a:rPr lang="vi-VN" b="0" i="1" dirty="0" smtClean="0">
                              <a:solidFill>
                                <a:srgbClr val="FF0000"/>
                              </a:solidFill>
                              <a:latin typeface="Cambria Math" panose="02040503050406030204" pitchFamily="18" charset="0"/>
                            </a:rPr>
                            <m:t>∞</m:t>
                          </m:r>
                        </m:sup>
                        <m:e>
                          <m:r>
                            <m:rPr>
                              <m:sty m:val="p"/>
                            </m:rPr>
                            <a:rPr lang="vi-VN" i="1" dirty="0">
                              <a:solidFill>
                                <a:srgbClr val="FF0000"/>
                              </a:solidFill>
                              <a:latin typeface="Cambria Math" panose="02040503050406030204" pitchFamily="18" charset="0"/>
                            </a:rPr>
                            <m:t>P</m:t>
                          </m:r>
                          <m:d>
                            <m:dPr>
                              <m:ctrlPr>
                                <a:rPr lang="vi-VN" i="1" dirty="0" smtClean="0">
                                  <a:solidFill>
                                    <a:srgbClr val="FF0000"/>
                                  </a:solidFill>
                                  <a:latin typeface="Cambria Math" panose="02040503050406030204" pitchFamily="18" charset="0"/>
                                </a:rPr>
                              </m:ctrlPr>
                            </m:dPr>
                            <m:e>
                              <m:sSub>
                                <m:sSubPr>
                                  <m:ctrlPr>
                                    <a:rPr lang="vi-VN" i="1" dirty="0" smtClean="0">
                                      <a:solidFill>
                                        <a:srgbClr val="FF0000"/>
                                      </a:solidFill>
                                      <a:latin typeface="Cambria Math" panose="02040503050406030204" pitchFamily="18" charset="0"/>
                                    </a:rPr>
                                  </m:ctrlPr>
                                </m:sSubPr>
                                <m:e>
                                  <m:r>
                                    <m:rPr>
                                      <m:sty m:val="p"/>
                                    </m:rPr>
                                    <a:rPr lang="vi-VN" i="1" dirty="0">
                                      <a:solidFill>
                                        <a:srgbClr val="FF0000"/>
                                      </a:solidFill>
                                      <a:latin typeface="Cambria Math" panose="02040503050406030204" pitchFamily="18" charset="0"/>
                                    </a:rPr>
                                    <m:t>A</m:t>
                                  </m:r>
                                </m:e>
                                <m:sub>
                                  <m:r>
                                    <m:rPr>
                                      <m:sty m:val="p"/>
                                    </m:rPr>
                                    <a:rPr lang="vi-VN" i="1" dirty="0">
                                      <a:solidFill>
                                        <a:srgbClr val="FF0000"/>
                                      </a:solidFill>
                                      <a:latin typeface="Cambria Math" panose="02040503050406030204" pitchFamily="18" charset="0"/>
                                    </a:rPr>
                                    <m:t>i</m:t>
                                  </m:r>
                                </m:sub>
                              </m:sSub>
                            </m:e>
                          </m:d>
                        </m:e>
                      </m:nary>
                    </m:oMath>
                  </m:oMathPara>
                </a14:m>
                <a:endParaRPr lang="vi-VN" b="0" dirty="0"/>
              </a:p>
              <a:p>
                <a14:m>
                  <m:oMath xmlns:m="http://schemas.openxmlformats.org/officeDocument/2006/math">
                    <m:r>
                      <m:rPr>
                        <m:sty m:val="p"/>
                      </m:rPr>
                      <a:rPr lang="vi-VN" i="1" dirty="0" smtClean="0">
                        <a:solidFill>
                          <a:srgbClr val="FF0000"/>
                        </a:solidFill>
                        <a:latin typeface="Cambria Math" panose="02040503050406030204" pitchFamily="18" charset="0"/>
                      </a:rPr>
                      <m:t>A</m:t>
                    </m:r>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B</m:t>
                    </m:r>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P</m:t>
                    </m:r>
                    <m:d>
                      <m:dPr>
                        <m:ctrlPr>
                          <a:rPr lang="vi-VN" b="0" i="1" dirty="0" smtClean="0">
                            <a:solidFill>
                              <a:srgbClr val="FF0000"/>
                            </a:solidFill>
                            <a:latin typeface="Cambria Math" panose="02040503050406030204" pitchFamily="18" charset="0"/>
                          </a:rPr>
                        </m:ctrlPr>
                      </m:dPr>
                      <m:e>
                        <m:r>
                          <m:rPr>
                            <m:sty m:val="p"/>
                          </m:rPr>
                          <a:rPr lang="vi-VN" i="1" dirty="0">
                            <a:solidFill>
                              <a:srgbClr val="FF0000"/>
                            </a:solidFill>
                            <a:latin typeface="Cambria Math" panose="02040503050406030204" pitchFamily="18" charset="0"/>
                          </a:rPr>
                          <m:t>A</m:t>
                        </m:r>
                      </m:e>
                    </m:d>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P</m:t>
                    </m:r>
                    <m:d>
                      <m:dPr>
                        <m:ctrlPr>
                          <a:rPr lang="vi-VN" b="0" i="1" dirty="0" smtClean="0">
                            <a:solidFill>
                              <a:srgbClr val="FF0000"/>
                            </a:solidFill>
                            <a:latin typeface="Cambria Math" panose="02040503050406030204" pitchFamily="18" charset="0"/>
                          </a:rPr>
                        </m:ctrlPr>
                      </m:dPr>
                      <m:e>
                        <m:r>
                          <m:rPr>
                            <m:sty m:val="p"/>
                          </m:rPr>
                          <a:rPr lang="vi-VN" i="1" dirty="0">
                            <a:solidFill>
                              <a:srgbClr val="FF0000"/>
                            </a:solidFill>
                            <a:latin typeface="Cambria Math" panose="02040503050406030204" pitchFamily="18" charset="0"/>
                          </a:rPr>
                          <m:t>B</m:t>
                        </m:r>
                      </m:e>
                    </m:d>
                  </m:oMath>
                </a14:m>
                <a:endParaRPr lang="vi-VN" b="0" dirty="0">
                  <a:solidFill>
                    <a:srgbClr val="FF0000"/>
                  </a:solidFill>
                </a:endParaRPr>
              </a:p>
              <a:p>
                <a14:m>
                  <m:oMath xmlns:m="http://schemas.openxmlformats.org/officeDocument/2006/math">
                    <m:r>
                      <m:rPr>
                        <m:sty m:val="p"/>
                      </m:rPr>
                      <a:rPr lang="vi-VN" i="1" dirty="0" smtClean="0">
                        <a:solidFill>
                          <a:srgbClr val="FF0000"/>
                        </a:solidFill>
                        <a:latin typeface="Cambria Math" panose="02040503050406030204" pitchFamily="18" charset="0"/>
                      </a:rPr>
                      <m:t>P</m:t>
                    </m:r>
                    <m:d>
                      <m:dPr>
                        <m:ctrlPr>
                          <a:rPr lang="vi-VN" b="0" i="1" dirty="0" smtClean="0">
                            <a:solidFill>
                              <a:srgbClr val="FF0000"/>
                            </a:solidFill>
                            <a:latin typeface="Cambria Math" panose="02040503050406030204" pitchFamily="18" charset="0"/>
                          </a:rPr>
                        </m:ctrlPr>
                      </m:dPr>
                      <m:e>
                        <m:r>
                          <m:rPr>
                            <m:sty m:val="p"/>
                          </m:rPr>
                          <a:rPr lang="vi-VN" i="1" dirty="0">
                            <a:solidFill>
                              <a:srgbClr val="FF0000"/>
                            </a:solidFill>
                            <a:latin typeface="Cambria Math" panose="02040503050406030204" pitchFamily="18" charset="0"/>
                          </a:rPr>
                          <m:t>A</m:t>
                        </m:r>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B</m:t>
                        </m:r>
                      </m:e>
                    </m:d>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P</m:t>
                    </m:r>
                    <m:d>
                      <m:dPr>
                        <m:ctrlPr>
                          <a:rPr lang="vi-VN" b="0" i="1" dirty="0" smtClean="0">
                            <a:solidFill>
                              <a:srgbClr val="FF0000"/>
                            </a:solidFill>
                            <a:latin typeface="Cambria Math" panose="02040503050406030204" pitchFamily="18" charset="0"/>
                          </a:rPr>
                        </m:ctrlPr>
                      </m:dPr>
                      <m:e>
                        <m:r>
                          <m:rPr>
                            <m:sty m:val="p"/>
                          </m:rPr>
                          <a:rPr lang="vi-VN" i="1" dirty="0">
                            <a:solidFill>
                              <a:srgbClr val="FF0000"/>
                            </a:solidFill>
                            <a:latin typeface="Cambria Math" panose="02040503050406030204" pitchFamily="18" charset="0"/>
                          </a:rPr>
                          <m:t>A</m:t>
                        </m:r>
                      </m:e>
                    </m:d>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P</m:t>
                    </m:r>
                    <m:d>
                      <m:dPr>
                        <m:ctrlPr>
                          <a:rPr lang="vi-VN" b="0" i="1" dirty="0" smtClean="0">
                            <a:solidFill>
                              <a:srgbClr val="FF0000"/>
                            </a:solidFill>
                            <a:latin typeface="Cambria Math" panose="02040503050406030204" pitchFamily="18" charset="0"/>
                          </a:rPr>
                        </m:ctrlPr>
                      </m:dPr>
                      <m:e>
                        <m:r>
                          <m:rPr>
                            <m:sty m:val="p"/>
                          </m:rPr>
                          <a:rPr lang="vi-VN" i="1" dirty="0">
                            <a:solidFill>
                              <a:srgbClr val="FF0000"/>
                            </a:solidFill>
                            <a:latin typeface="Cambria Math" panose="02040503050406030204" pitchFamily="18" charset="0"/>
                          </a:rPr>
                          <m:t>B</m:t>
                        </m:r>
                      </m:e>
                    </m:d>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P</m:t>
                    </m:r>
                    <m:d>
                      <m:dPr>
                        <m:ctrlPr>
                          <a:rPr lang="vi-VN" b="0" i="1" dirty="0" smtClean="0">
                            <a:solidFill>
                              <a:srgbClr val="FF0000"/>
                            </a:solidFill>
                            <a:latin typeface="Cambria Math" panose="02040503050406030204" pitchFamily="18" charset="0"/>
                          </a:rPr>
                        </m:ctrlPr>
                      </m:dPr>
                      <m:e>
                        <m:r>
                          <m:rPr>
                            <m:sty m:val="p"/>
                          </m:rPr>
                          <a:rPr lang="vi-VN" i="1" dirty="0">
                            <a:solidFill>
                              <a:srgbClr val="FF0000"/>
                            </a:solidFill>
                            <a:latin typeface="Cambria Math" panose="02040503050406030204" pitchFamily="18" charset="0"/>
                          </a:rPr>
                          <m:t>A</m:t>
                        </m:r>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B</m:t>
                        </m:r>
                      </m:e>
                    </m:d>
                    <m:r>
                      <a:rPr lang="vi-VN" i="1" dirty="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P</m:t>
                    </m:r>
                    <m:d>
                      <m:dPr>
                        <m:ctrlPr>
                          <a:rPr lang="vi-VN" i="1" dirty="0">
                            <a:solidFill>
                              <a:srgbClr val="FF0000"/>
                            </a:solidFill>
                            <a:latin typeface="Cambria Math" panose="02040503050406030204" pitchFamily="18" charset="0"/>
                          </a:rPr>
                        </m:ctrlPr>
                      </m:dPr>
                      <m:e>
                        <m:r>
                          <m:rPr>
                            <m:sty m:val="p"/>
                          </m:rPr>
                          <a:rPr lang="vi-VN" i="1" dirty="0">
                            <a:solidFill>
                              <a:srgbClr val="FF0000"/>
                            </a:solidFill>
                            <a:latin typeface="Cambria Math" panose="02040503050406030204" pitchFamily="18" charset="0"/>
                          </a:rPr>
                          <m:t>A</m:t>
                        </m:r>
                      </m:e>
                    </m:d>
                    <m:r>
                      <a:rPr lang="vi-VN" i="1" dirty="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P</m:t>
                    </m:r>
                    <m:d>
                      <m:dPr>
                        <m:ctrlPr>
                          <a:rPr lang="vi-VN" i="1" dirty="0">
                            <a:solidFill>
                              <a:srgbClr val="FF0000"/>
                            </a:solidFill>
                            <a:latin typeface="Cambria Math" panose="02040503050406030204" pitchFamily="18" charset="0"/>
                          </a:rPr>
                        </m:ctrlPr>
                      </m:dPr>
                      <m:e>
                        <m:r>
                          <m:rPr>
                            <m:sty m:val="p"/>
                          </m:rPr>
                          <a:rPr lang="vi-VN" i="1" dirty="0">
                            <a:solidFill>
                              <a:srgbClr val="FF0000"/>
                            </a:solidFill>
                            <a:latin typeface="Cambria Math" panose="02040503050406030204" pitchFamily="18" charset="0"/>
                          </a:rPr>
                          <m:t>B</m:t>
                        </m:r>
                      </m:e>
                    </m:d>
                  </m:oMath>
                </a14:m>
                <a:endParaRPr lang="vi-VN" dirty="0">
                  <a:solidFill>
                    <a:srgbClr val="FF0000"/>
                  </a:solidFill>
                </a:endParaRPr>
              </a:p>
              <a:p>
                <a14:m>
                  <m:oMath xmlns:m="http://schemas.openxmlformats.org/officeDocument/2006/math">
                    <m:r>
                      <m:rPr>
                        <m:sty m:val="p"/>
                      </m:rPr>
                      <a:rPr lang="vi-VN" i="1" dirty="0" smtClean="0">
                        <a:solidFill>
                          <a:srgbClr val="FF0000"/>
                        </a:solidFill>
                        <a:latin typeface="Cambria Math" panose="02040503050406030204" pitchFamily="18" charset="0"/>
                      </a:rPr>
                      <m:t>P</m:t>
                    </m:r>
                    <m:d>
                      <m:dPr>
                        <m:ctrlPr>
                          <a:rPr lang="vi-VN" i="1" dirty="0" smtClean="0">
                            <a:solidFill>
                              <a:srgbClr val="FF0000"/>
                            </a:solidFill>
                            <a:latin typeface="Cambria Math" panose="02040503050406030204" pitchFamily="18" charset="0"/>
                          </a:rPr>
                        </m:ctrlPr>
                      </m:dPr>
                      <m:e>
                        <m:nary>
                          <m:naryPr>
                            <m:chr m:val="⋃"/>
                            <m:ctrlPr>
                              <a:rPr lang="vi-VN" i="1" dirty="0" smtClean="0">
                                <a:solidFill>
                                  <a:srgbClr val="FF0000"/>
                                </a:solidFill>
                                <a:latin typeface="Cambria Math" panose="02040503050406030204" pitchFamily="18" charset="0"/>
                              </a:rPr>
                            </m:ctrlPr>
                          </m:naryPr>
                          <m:sub>
                            <m:r>
                              <m:rPr>
                                <m:sty m:val="p"/>
                                <m:brk m:alnAt="23"/>
                              </m:rPr>
                              <a:rPr lang="vi-VN" i="1" dirty="0">
                                <a:solidFill>
                                  <a:srgbClr val="FF0000"/>
                                </a:solidFill>
                                <a:latin typeface="Cambria Math" panose="02040503050406030204" pitchFamily="18" charset="0"/>
                              </a:rPr>
                              <m:t>i</m:t>
                            </m:r>
                            <m:r>
                              <a:rPr lang="vi-VN" b="0" i="1" dirty="0" smtClean="0">
                                <a:solidFill>
                                  <a:srgbClr val="FF0000"/>
                                </a:solidFill>
                                <a:latin typeface="Cambria Math" panose="02040503050406030204" pitchFamily="18" charset="0"/>
                              </a:rPr>
                              <m:t>=1</m:t>
                            </m:r>
                          </m:sub>
                          <m:sup>
                            <m:r>
                              <a:rPr lang="vi-VN" b="0" i="1" dirty="0" smtClean="0">
                                <a:solidFill>
                                  <a:srgbClr val="FF0000"/>
                                </a:solidFill>
                                <a:latin typeface="Cambria Math" panose="02040503050406030204" pitchFamily="18" charset="0"/>
                              </a:rPr>
                              <m:t>∞</m:t>
                            </m:r>
                          </m:sup>
                          <m:e>
                            <m:sSub>
                              <m:sSubPr>
                                <m:ctrlPr>
                                  <a:rPr lang="vi-VN" i="1" dirty="0" smtClean="0">
                                    <a:solidFill>
                                      <a:srgbClr val="FF0000"/>
                                    </a:solidFill>
                                    <a:latin typeface="Cambria Math" panose="02040503050406030204" pitchFamily="18" charset="0"/>
                                  </a:rPr>
                                </m:ctrlPr>
                              </m:sSubPr>
                              <m:e>
                                <m:r>
                                  <m:rPr>
                                    <m:sty m:val="p"/>
                                  </m:rPr>
                                  <a:rPr lang="vi-VN" i="1" dirty="0">
                                    <a:solidFill>
                                      <a:srgbClr val="FF0000"/>
                                    </a:solidFill>
                                    <a:latin typeface="Cambria Math" panose="02040503050406030204" pitchFamily="18" charset="0"/>
                                  </a:rPr>
                                  <m:t>A</m:t>
                                </m:r>
                              </m:e>
                              <m:sub>
                                <m:r>
                                  <m:rPr>
                                    <m:sty m:val="p"/>
                                  </m:rPr>
                                  <a:rPr lang="vi-VN" i="1" dirty="0">
                                    <a:solidFill>
                                      <a:srgbClr val="FF0000"/>
                                    </a:solidFill>
                                    <a:latin typeface="Cambria Math" panose="02040503050406030204" pitchFamily="18" charset="0"/>
                                  </a:rPr>
                                  <m:t>i</m:t>
                                </m:r>
                              </m:sub>
                            </m:sSub>
                          </m:e>
                        </m:nary>
                      </m:e>
                    </m:d>
                    <m:r>
                      <a:rPr lang="vi-VN" b="0" i="1" dirty="0" smtClean="0">
                        <a:solidFill>
                          <a:srgbClr val="FF0000"/>
                        </a:solidFill>
                        <a:latin typeface="Cambria Math" panose="02040503050406030204" pitchFamily="18" charset="0"/>
                      </a:rPr>
                      <m:t>≤</m:t>
                    </m:r>
                    <m:nary>
                      <m:naryPr>
                        <m:chr m:val="∑"/>
                        <m:ctrlPr>
                          <a:rPr lang="vi-VN" b="0" i="1" dirty="0" smtClean="0">
                            <a:solidFill>
                              <a:srgbClr val="FF0000"/>
                            </a:solidFill>
                            <a:latin typeface="Cambria Math" panose="02040503050406030204" pitchFamily="18" charset="0"/>
                          </a:rPr>
                        </m:ctrlPr>
                      </m:naryPr>
                      <m:sub>
                        <m:r>
                          <m:rPr>
                            <m:sty m:val="p"/>
                            <m:brk m:alnAt="23"/>
                          </m:rPr>
                          <a:rPr lang="vi-VN" i="1" dirty="0">
                            <a:solidFill>
                              <a:srgbClr val="FF0000"/>
                            </a:solidFill>
                            <a:latin typeface="Cambria Math" panose="02040503050406030204" pitchFamily="18" charset="0"/>
                          </a:rPr>
                          <m:t>i</m:t>
                        </m:r>
                        <m:r>
                          <a:rPr lang="vi-VN" b="0" i="1" dirty="0" smtClean="0">
                            <a:solidFill>
                              <a:srgbClr val="FF0000"/>
                            </a:solidFill>
                            <a:latin typeface="Cambria Math" panose="02040503050406030204" pitchFamily="18" charset="0"/>
                          </a:rPr>
                          <m:t>=1</m:t>
                        </m:r>
                      </m:sub>
                      <m:sup>
                        <m:r>
                          <a:rPr lang="vi-VN" b="0" i="1" dirty="0" smtClean="0">
                            <a:solidFill>
                              <a:srgbClr val="FF0000"/>
                            </a:solidFill>
                            <a:latin typeface="Cambria Math" panose="02040503050406030204" pitchFamily="18" charset="0"/>
                          </a:rPr>
                          <m:t>∞</m:t>
                        </m:r>
                      </m:sup>
                      <m:e>
                        <m:r>
                          <m:rPr>
                            <m:sty m:val="p"/>
                          </m:rPr>
                          <a:rPr lang="vi-VN" i="1" dirty="0">
                            <a:solidFill>
                              <a:srgbClr val="FF0000"/>
                            </a:solidFill>
                            <a:latin typeface="Cambria Math" panose="02040503050406030204" pitchFamily="18" charset="0"/>
                          </a:rPr>
                          <m:t>P</m:t>
                        </m:r>
                        <m:d>
                          <m:dPr>
                            <m:ctrlPr>
                              <a:rPr lang="vi-VN" i="1" dirty="0" smtClean="0">
                                <a:solidFill>
                                  <a:srgbClr val="FF0000"/>
                                </a:solidFill>
                                <a:latin typeface="Cambria Math" panose="02040503050406030204" pitchFamily="18" charset="0"/>
                              </a:rPr>
                            </m:ctrlPr>
                          </m:dPr>
                          <m:e>
                            <m:sSub>
                              <m:sSubPr>
                                <m:ctrlPr>
                                  <a:rPr lang="vi-VN" i="1" dirty="0" smtClean="0">
                                    <a:solidFill>
                                      <a:srgbClr val="FF0000"/>
                                    </a:solidFill>
                                    <a:latin typeface="Cambria Math" panose="02040503050406030204" pitchFamily="18" charset="0"/>
                                  </a:rPr>
                                </m:ctrlPr>
                              </m:sSubPr>
                              <m:e>
                                <m:r>
                                  <m:rPr>
                                    <m:sty m:val="p"/>
                                  </m:rPr>
                                  <a:rPr lang="vi-VN" i="1" dirty="0">
                                    <a:solidFill>
                                      <a:srgbClr val="FF0000"/>
                                    </a:solidFill>
                                    <a:latin typeface="Cambria Math" panose="02040503050406030204" pitchFamily="18" charset="0"/>
                                  </a:rPr>
                                  <m:t>A</m:t>
                                </m:r>
                              </m:e>
                              <m:sub>
                                <m:r>
                                  <m:rPr>
                                    <m:sty m:val="p"/>
                                  </m:rPr>
                                  <a:rPr lang="vi-VN" i="1" dirty="0">
                                    <a:solidFill>
                                      <a:srgbClr val="FF0000"/>
                                    </a:solidFill>
                                    <a:latin typeface="Cambria Math" panose="02040503050406030204" pitchFamily="18" charset="0"/>
                                  </a:rPr>
                                  <m:t>i</m:t>
                                </m:r>
                              </m:sub>
                            </m:sSub>
                          </m:e>
                        </m:d>
                      </m:e>
                    </m:nary>
                  </m:oMath>
                </a14:m>
                <a:endParaRPr lang="vi-VN" b="0" dirty="0">
                  <a:solidFill>
                    <a:srgbClr val="FF0000"/>
                  </a:solidFill>
                </a:endParaRPr>
              </a:p>
              <a:p>
                <a14:m>
                  <m:oMath xmlns:m="http://schemas.openxmlformats.org/officeDocument/2006/math">
                    <m:r>
                      <m:rPr>
                        <m:sty m:val="p"/>
                      </m:rPr>
                      <a:rPr lang="vi-VN" i="1" dirty="0" smtClean="0">
                        <a:solidFill>
                          <a:srgbClr val="FF0000"/>
                        </a:solidFill>
                        <a:latin typeface="Cambria Math" panose="02040503050406030204" pitchFamily="18" charset="0"/>
                      </a:rPr>
                      <m:t>P</m:t>
                    </m:r>
                    <m:d>
                      <m:dPr>
                        <m:ctrlPr>
                          <a:rPr lang="vi-VN" b="0" i="1" dirty="0" smtClean="0">
                            <a:solidFill>
                              <a:srgbClr val="FF0000"/>
                            </a:solidFill>
                            <a:latin typeface="Cambria Math" panose="02040503050406030204" pitchFamily="18" charset="0"/>
                          </a:rPr>
                        </m:ctrlPr>
                      </m:dPr>
                      <m:e>
                        <m:r>
                          <m:rPr>
                            <m:sty m:val="p"/>
                          </m:rPr>
                          <a:rPr lang="vi-VN" i="1" dirty="0">
                            <a:solidFill>
                              <a:srgbClr val="FF0000"/>
                            </a:solidFill>
                            <a:latin typeface="Cambria Math" panose="02040503050406030204" pitchFamily="18" charset="0"/>
                          </a:rPr>
                          <m:t>A</m:t>
                        </m:r>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B</m:t>
                        </m:r>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C</m:t>
                        </m:r>
                      </m:e>
                    </m:d>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P</m:t>
                    </m:r>
                    <m:d>
                      <m:dPr>
                        <m:ctrlPr>
                          <a:rPr lang="vi-VN" b="0" i="1" dirty="0" smtClean="0">
                            <a:solidFill>
                              <a:srgbClr val="FF0000"/>
                            </a:solidFill>
                            <a:latin typeface="Cambria Math" panose="02040503050406030204" pitchFamily="18" charset="0"/>
                          </a:rPr>
                        </m:ctrlPr>
                      </m:dPr>
                      <m:e>
                        <m:r>
                          <m:rPr>
                            <m:sty m:val="p"/>
                          </m:rPr>
                          <a:rPr lang="vi-VN" i="1" dirty="0">
                            <a:solidFill>
                              <a:srgbClr val="FF0000"/>
                            </a:solidFill>
                            <a:latin typeface="Cambria Math" panose="02040503050406030204" pitchFamily="18" charset="0"/>
                          </a:rPr>
                          <m:t>A</m:t>
                        </m:r>
                      </m:e>
                    </m:d>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P</m:t>
                    </m:r>
                    <m:d>
                      <m:dPr>
                        <m:ctrlPr>
                          <a:rPr lang="vi-VN" b="0" i="1" dirty="0" smtClean="0">
                            <a:solidFill>
                              <a:srgbClr val="FF0000"/>
                            </a:solidFill>
                            <a:latin typeface="Cambria Math" panose="02040503050406030204" pitchFamily="18" charset="0"/>
                          </a:rPr>
                        </m:ctrlPr>
                      </m:dPr>
                      <m:e>
                        <m:sSup>
                          <m:sSupPr>
                            <m:ctrlPr>
                              <a:rPr lang="vi-VN" b="0" i="1" dirty="0" smtClean="0">
                                <a:solidFill>
                                  <a:srgbClr val="FF0000"/>
                                </a:solidFill>
                                <a:latin typeface="Cambria Math" panose="02040503050406030204" pitchFamily="18" charset="0"/>
                              </a:rPr>
                            </m:ctrlPr>
                          </m:sSupPr>
                          <m:e>
                            <m:r>
                              <m:rPr>
                                <m:sty m:val="p"/>
                              </m:rPr>
                              <a:rPr lang="vi-VN" i="1" dirty="0">
                                <a:solidFill>
                                  <a:srgbClr val="FF0000"/>
                                </a:solidFill>
                                <a:latin typeface="Cambria Math" panose="02040503050406030204" pitchFamily="18" charset="0"/>
                              </a:rPr>
                              <m:t>A</m:t>
                            </m:r>
                          </m:e>
                          <m:sup>
                            <m:r>
                              <m:rPr>
                                <m:sty m:val="p"/>
                              </m:rPr>
                              <a:rPr lang="vi-VN" i="1" dirty="0">
                                <a:solidFill>
                                  <a:srgbClr val="FF0000"/>
                                </a:solidFill>
                                <a:latin typeface="Cambria Math" panose="02040503050406030204" pitchFamily="18" charset="0"/>
                              </a:rPr>
                              <m:t>c</m:t>
                            </m:r>
                          </m:sup>
                        </m:sSup>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B</m:t>
                        </m:r>
                      </m:e>
                    </m:d>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P</m:t>
                    </m:r>
                    <m:d>
                      <m:dPr>
                        <m:ctrlPr>
                          <a:rPr lang="vi-VN" i="1" dirty="0">
                            <a:solidFill>
                              <a:srgbClr val="FF0000"/>
                            </a:solidFill>
                            <a:latin typeface="Cambria Math" panose="02040503050406030204" pitchFamily="18" charset="0"/>
                          </a:rPr>
                        </m:ctrlPr>
                      </m:dPr>
                      <m:e>
                        <m:sSup>
                          <m:sSupPr>
                            <m:ctrlPr>
                              <a:rPr lang="vi-VN" i="1" dirty="0">
                                <a:solidFill>
                                  <a:srgbClr val="FF0000"/>
                                </a:solidFill>
                                <a:latin typeface="Cambria Math" panose="02040503050406030204" pitchFamily="18" charset="0"/>
                              </a:rPr>
                            </m:ctrlPr>
                          </m:sSupPr>
                          <m:e>
                            <m:r>
                              <m:rPr>
                                <m:sty m:val="p"/>
                              </m:rPr>
                              <a:rPr lang="vi-VN" i="1" dirty="0">
                                <a:solidFill>
                                  <a:srgbClr val="FF0000"/>
                                </a:solidFill>
                                <a:latin typeface="Cambria Math" panose="02040503050406030204" pitchFamily="18" charset="0"/>
                              </a:rPr>
                              <m:t>A</m:t>
                            </m:r>
                          </m:e>
                          <m:sup>
                            <m:r>
                              <m:rPr>
                                <m:sty m:val="p"/>
                              </m:rPr>
                              <a:rPr lang="vi-VN" i="1" dirty="0">
                                <a:solidFill>
                                  <a:srgbClr val="FF0000"/>
                                </a:solidFill>
                                <a:latin typeface="Cambria Math" panose="02040503050406030204" pitchFamily="18" charset="0"/>
                              </a:rPr>
                              <m:t>c</m:t>
                            </m:r>
                          </m:sup>
                        </m:sSup>
                        <m:r>
                          <a:rPr lang="vi-VN" i="1" dirty="0">
                            <a:solidFill>
                              <a:srgbClr val="FF0000"/>
                            </a:solidFill>
                            <a:latin typeface="Cambria Math" panose="02040503050406030204" pitchFamily="18" charset="0"/>
                          </a:rPr>
                          <m:t>∩</m:t>
                        </m:r>
                        <m:sSup>
                          <m:sSupPr>
                            <m:ctrlPr>
                              <a:rPr lang="vi-VN" i="1" dirty="0">
                                <a:solidFill>
                                  <a:srgbClr val="FF0000"/>
                                </a:solidFill>
                                <a:latin typeface="Cambria Math" panose="02040503050406030204" pitchFamily="18" charset="0"/>
                              </a:rPr>
                            </m:ctrlPr>
                          </m:sSupPr>
                          <m:e>
                            <m:r>
                              <m:rPr>
                                <m:sty m:val="p"/>
                              </m:rPr>
                              <a:rPr lang="vi-VN" i="1" dirty="0" smtClean="0">
                                <a:solidFill>
                                  <a:srgbClr val="FF0000"/>
                                </a:solidFill>
                                <a:latin typeface="Cambria Math" panose="02040503050406030204" pitchFamily="18" charset="0"/>
                              </a:rPr>
                              <m:t>B</m:t>
                            </m:r>
                          </m:e>
                          <m:sup>
                            <m:r>
                              <m:rPr>
                                <m:sty m:val="p"/>
                              </m:rPr>
                              <a:rPr lang="vi-VN" i="1" dirty="0">
                                <a:solidFill>
                                  <a:srgbClr val="FF0000"/>
                                </a:solidFill>
                                <a:latin typeface="Cambria Math" panose="02040503050406030204" pitchFamily="18" charset="0"/>
                              </a:rPr>
                              <m:t>c</m:t>
                            </m:r>
                          </m:sup>
                        </m:sSup>
                        <m:r>
                          <a:rPr lang="vi-VN" i="1" dirty="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C</m:t>
                        </m:r>
                      </m:e>
                    </m:d>
                  </m:oMath>
                </a14:m>
                <a:endParaRPr lang="vi-VN" b="0" dirty="0"/>
              </a:p>
            </p:txBody>
          </p:sp>
        </mc:Choice>
        <mc:Fallback xmlns="">
          <p:sp>
            <p:nvSpPr>
              <p:cNvPr id="3" name="Content Placeholder 2">
                <a:extLst>
                  <a:ext uri="{FF2B5EF4-FFF2-40B4-BE49-F238E27FC236}">
                    <a16:creationId xmlns:a16="http://schemas.microsoft.com/office/drawing/2014/main" id="{D23A848B-98D2-DFF0-ED9C-4A4FA178DCB9}"/>
                  </a:ext>
                </a:extLst>
              </p:cNvPr>
              <p:cNvSpPr>
                <a:spLocks noGrp="1" noRot="1" noChangeAspect="1" noMove="1" noResize="1" noEditPoints="1" noAdjustHandles="1" noChangeArrowheads="1" noChangeShapeType="1" noTextEdit="1"/>
              </p:cNvSpPr>
              <p:nvPr>
                <p:ph idx="1"/>
              </p:nvPr>
            </p:nvSpPr>
            <p:spPr>
              <a:blipFill>
                <a:blip r:embed="rId2"/>
                <a:stretch>
                  <a:fillRect l="-1339" t="-11429" b="-16071"/>
                </a:stretch>
              </a:blipFill>
            </p:spPr>
            <p:txBody>
              <a:bodyPr/>
              <a:lstStyle/>
              <a:p>
                <a:r>
                  <a:rPr lang="vi-VN">
                    <a:noFill/>
                  </a:rPr>
                  <a:t> </a:t>
                </a:r>
              </a:p>
            </p:txBody>
          </p:sp>
        </mc:Fallback>
      </mc:AlternateContent>
    </p:spTree>
    <p:extLst>
      <p:ext uri="{BB962C8B-B14F-4D97-AF65-F5344CB8AC3E}">
        <p14:creationId xmlns:p14="http://schemas.microsoft.com/office/powerpoint/2010/main" val="3995616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E43E-CAA0-B6FC-6E3F-D52138A8545D}"/>
              </a:ext>
            </a:extLst>
          </p:cNvPr>
          <p:cNvSpPr>
            <a:spLocks noGrp="1"/>
          </p:cNvSpPr>
          <p:nvPr>
            <p:ph type="title"/>
          </p:nvPr>
        </p:nvSpPr>
        <p:spPr/>
        <p:txBody>
          <a:bodyPr/>
          <a:lstStyle/>
          <a:p>
            <a:r>
              <a:rPr lang="vi-VN" dirty="0"/>
              <a:t>Ví dụ: Tung đồng xu cân bằng 1 lần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3A848B-98D2-DFF0-ED9C-4A4FA178DCB9}"/>
                  </a:ext>
                </a:extLst>
              </p:cNvPr>
              <p:cNvSpPr>
                <a:spLocks noGrp="1"/>
              </p:cNvSpPr>
              <p:nvPr>
                <p:ph idx="1"/>
              </p:nvPr>
            </p:nvSpPr>
            <p:spPr/>
            <p:txBody>
              <a:bodyPr/>
              <a:lstStyle/>
              <a:p>
                <a:r>
                  <a:rPr lang="vi-VN" dirty="0"/>
                  <a:t>Không gian mẫu </a:t>
                </a:r>
                <a14:m>
                  <m:oMath xmlns:m="http://schemas.openxmlformats.org/officeDocument/2006/math">
                    <m:r>
                      <m:rPr>
                        <m:sty m:val="p"/>
                      </m:rPr>
                      <a:rPr lang="vi-VN" b="0" i="0" smtClean="0">
                        <a:solidFill>
                          <a:srgbClr val="FF0000"/>
                        </a:solidFill>
                        <a:latin typeface="Cambria Math" panose="02040503050406030204" pitchFamily="18" charset="0"/>
                      </a:rPr>
                      <m:t>Ω</m:t>
                    </m:r>
                    <m:r>
                      <a:rPr lang="vi-VN" b="0" i="1" smtClean="0">
                        <a:solidFill>
                          <a:srgbClr val="FF0000"/>
                        </a:solidFill>
                        <a:latin typeface="Cambria Math" panose="02040503050406030204" pitchFamily="18" charset="0"/>
                      </a:rPr>
                      <m:t>=</m:t>
                    </m:r>
                    <m:d>
                      <m:dPr>
                        <m:begChr m:val="{"/>
                        <m:endChr m:val="}"/>
                        <m:ctrlPr>
                          <a:rPr lang="vi-VN" b="0" i="1" smtClean="0">
                            <a:solidFill>
                              <a:srgbClr val="FF0000"/>
                            </a:solidFill>
                            <a:latin typeface="Cambria Math" panose="02040503050406030204" pitchFamily="18" charset="0"/>
                          </a:rPr>
                        </m:ctrlPr>
                      </m:dPr>
                      <m:e>
                        <m:r>
                          <m:rPr>
                            <m:sty m:val="p"/>
                          </m:rPr>
                          <a:rPr lang="vi-VN" i="1">
                            <a:solidFill>
                              <a:srgbClr val="FF0000"/>
                            </a:solidFill>
                            <a:latin typeface="Cambria Math" panose="02040503050406030204" pitchFamily="18" charset="0"/>
                          </a:rPr>
                          <m:t>H</m:t>
                        </m:r>
                        <m:r>
                          <a:rPr lang="vi-VN" b="0" i="1" smtClean="0">
                            <a:solidFill>
                              <a:srgbClr val="FF0000"/>
                            </a:solidFill>
                            <a:latin typeface="Cambria Math" panose="02040503050406030204" pitchFamily="18" charset="0"/>
                          </a:rPr>
                          <m:t>,</m:t>
                        </m:r>
                        <m:r>
                          <m:rPr>
                            <m:sty m:val="p"/>
                          </m:rPr>
                          <a:rPr lang="vi-VN" i="1">
                            <a:solidFill>
                              <a:srgbClr val="FF0000"/>
                            </a:solidFill>
                            <a:latin typeface="Cambria Math" panose="02040503050406030204" pitchFamily="18" charset="0"/>
                          </a:rPr>
                          <m:t>T</m:t>
                        </m:r>
                      </m:e>
                    </m:d>
                  </m:oMath>
                </a14:m>
                <a:endParaRPr lang="vi-VN" dirty="0"/>
              </a:p>
              <a:p>
                <a:r>
                  <a:rPr lang="vi-VN" dirty="0"/>
                  <a:t>Các sự kiện: </a:t>
                </a:r>
                <a14:m>
                  <m:oMath xmlns:m="http://schemas.openxmlformats.org/officeDocument/2006/math">
                    <m:sSup>
                      <m:sSupPr>
                        <m:ctrlPr>
                          <a:rPr lang="vi-VN" i="1" smtClean="0">
                            <a:solidFill>
                              <a:srgbClr val="FF0000"/>
                            </a:solidFill>
                            <a:latin typeface="Cambria Math" panose="02040503050406030204" pitchFamily="18" charset="0"/>
                          </a:rPr>
                        </m:ctrlPr>
                      </m:sSupPr>
                      <m:e>
                        <m:r>
                          <a:rPr lang="vi-VN" b="0" i="1" smtClean="0">
                            <a:solidFill>
                              <a:srgbClr val="FF0000"/>
                            </a:solidFill>
                            <a:latin typeface="Cambria Math" panose="02040503050406030204" pitchFamily="18" charset="0"/>
                          </a:rPr>
                          <m:t>2</m:t>
                        </m:r>
                      </m:e>
                      <m:sup>
                        <m:r>
                          <m:rPr>
                            <m:sty m:val="p"/>
                          </m:rPr>
                          <a:rPr lang="vi-VN" b="0" i="0" smtClean="0">
                            <a:solidFill>
                              <a:srgbClr val="FF0000"/>
                            </a:solidFill>
                            <a:latin typeface="Cambria Math" panose="02040503050406030204" pitchFamily="18" charset="0"/>
                          </a:rPr>
                          <m:t>Ω</m:t>
                        </m:r>
                      </m:sup>
                    </m:sSup>
                    <m:r>
                      <a:rPr lang="vi-VN" b="0" i="1" smtClean="0">
                        <a:solidFill>
                          <a:srgbClr val="FF0000"/>
                        </a:solidFill>
                        <a:latin typeface="Cambria Math" panose="02040503050406030204" pitchFamily="18" charset="0"/>
                      </a:rPr>
                      <m:t>=</m:t>
                    </m:r>
                    <m:d>
                      <m:dPr>
                        <m:begChr m:val="{"/>
                        <m:endChr m:val="}"/>
                        <m:ctrlPr>
                          <a:rPr lang="vi-VN" b="0" i="1" smtClean="0">
                            <a:solidFill>
                              <a:srgbClr val="FF0000"/>
                            </a:solidFill>
                            <a:latin typeface="Cambria Math" panose="02040503050406030204" pitchFamily="18" charset="0"/>
                          </a:rPr>
                        </m:ctrlPr>
                      </m:dPr>
                      <m:e>
                        <m:r>
                          <a:rPr lang="vi-VN" b="0" i="1" smtClean="0">
                            <a:solidFill>
                              <a:srgbClr val="FF0000"/>
                            </a:solidFill>
                            <a:latin typeface="Cambria Math" panose="02040503050406030204" pitchFamily="18" charset="0"/>
                          </a:rPr>
                          <m:t>∅</m:t>
                        </m:r>
                        <m:r>
                          <a:rPr lang="vi-VN" i="1">
                            <a:solidFill>
                              <a:srgbClr val="FF0000"/>
                            </a:solidFill>
                            <a:latin typeface="Cambria Math" panose="02040503050406030204" pitchFamily="18" charset="0"/>
                          </a:rPr>
                          <m:t>,</m:t>
                        </m:r>
                        <m:d>
                          <m:dPr>
                            <m:begChr m:val="{"/>
                            <m:endChr m:val="}"/>
                            <m:ctrlPr>
                              <a:rPr lang="vi-VN" i="1">
                                <a:solidFill>
                                  <a:srgbClr val="FF0000"/>
                                </a:solidFill>
                                <a:latin typeface="Cambria Math" panose="02040503050406030204" pitchFamily="18" charset="0"/>
                              </a:rPr>
                            </m:ctrlPr>
                          </m:dPr>
                          <m:e>
                            <m:r>
                              <m:rPr>
                                <m:sty m:val="p"/>
                              </m:rPr>
                              <a:rPr lang="vi-VN" i="1">
                                <a:solidFill>
                                  <a:srgbClr val="FF0000"/>
                                </a:solidFill>
                                <a:latin typeface="Cambria Math" panose="02040503050406030204" pitchFamily="18" charset="0"/>
                              </a:rPr>
                              <m:t>H</m:t>
                            </m:r>
                          </m:e>
                        </m:d>
                        <m:r>
                          <a:rPr lang="vi-VN" i="1">
                            <a:solidFill>
                              <a:srgbClr val="FF0000"/>
                            </a:solidFill>
                            <a:latin typeface="Cambria Math" panose="02040503050406030204" pitchFamily="18" charset="0"/>
                          </a:rPr>
                          <m:t>,</m:t>
                        </m:r>
                        <m:d>
                          <m:dPr>
                            <m:begChr m:val="{"/>
                            <m:endChr m:val="}"/>
                            <m:ctrlPr>
                              <a:rPr lang="vi-VN" i="1">
                                <a:solidFill>
                                  <a:srgbClr val="FF0000"/>
                                </a:solidFill>
                                <a:latin typeface="Cambria Math" panose="02040503050406030204" pitchFamily="18" charset="0"/>
                              </a:rPr>
                            </m:ctrlPr>
                          </m:dPr>
                          <m:e>
                            <m:r>
                              <m:rPr>
                                <m:sty m:val="p"/>
                              </m:rPr>
                              <a:rPr lang="vi-VN" i="1" smtClean="0">
                                <a:solidFill>
                                  <a:srgbClr val="FF0000"/>
                                </a:solidFill>
                                <a:latin typeface="Cambria Math" panose="02040503050406030204" pitchFamily="18" charset="0"/>
                              </a:rPr>
                              <m:t>T</m:t>
                            </m:r>
                          </m:e>
                        </m:d>
                        <m:r>
                          <a:rPr lang="vi-VN" i="1">
                            <a:solidFill>
                              <a:srgbClr val="FF0000"/>
                            </a:solidFill>
                            <a:latin typeface="Cambria Math" panose="02040503050406030204" pitchFamily="18" charset="0"/>
                          </a:rPr>
                          <m:t>,</m:t>
                        </m:r>
                        <m:d>
                          <m:dPr>
                            <m:begChr m:val="{"/>
                            <m:endChr m:val="}"/>
                            <m:ctrlPr>
                              <a:rPr lang="vi-VN" i="1">
                                <a:solidFill>
                                  <a:srgbClr val="FF0000"/>
                                </a:solidFill>
                                <a:latin typeface="Cambria Math" panose="02040503050406030204" pitchFamily="18" charset="0"/>
                              </a:rPr>
                            </m:ctrlPr>
                          </m:dPr>
                          <m:e>
                            <m:r>
                              <m:rPr>
                                <m:sty m:val="p"/>
                              </m:rPr>
                              <a:rPr lang="vi-VN" i="1">
                                <a:solidFill>
                                  <a:srgbClr val="FF0000"/>
                                </a:solidFill>
                                <a:latin typeface="Cambria Math" panose="02040503050406030204" pitchFamily="18" charset="0"/>
                              </a:rPr>
                              <m:t>H</m:t>
                            </m:r>
                            <m:r>
                              <a:rPr lang="vi-VN" b="0" i="1" smtClean="0">
                                <a:solidFill>
                                  <a:srgbClr val="FF0000"/>
                                </a:solidFill>
                                <a:latin typeface="Cambria Math" panose="02040503050406030204" pitchFamily="18" charset="0"/>
                              </a:rPr>
                              <m:t>,</m:t>
                            </m:r>
                            <m:r>
                              <m:rPr>
                                <m:sty m:val="p"/>
                              </m:rPr>
                              <a:rPr lang="vi-VN" i="1">
                                <a:solidFill>
                                  <a:srgbClr val="FF0000"/>
                                </a:solidFill>
                                <a:latin typeface="Cambria Math" panose="02040503050406030204" pitchFamily="18" charset="0"/>
                              </a:rPr>
                              <m:t>T</m:t>
                            </m:r>
                          </m:e>
                        </m:d>
                      </m:e>
                    </m:d>
                  </m:oMath>
                </a14:m>
                <a:endParaRPr lang="vi-VN" b="0" dirty="0"/>
              </a:p>
              <a:p>
                <a:r>
                  <a:rPr lang="vi-VN" dirty="0"/>
                  <a:t>Luật xác suất</a:t>
                </a:r>
              </a:p>
              <a:p>
                <a:pPr lvl="1"/>
                <a14:m>
                  <m:oMath xmlns:m="http://schemas.openxmlformats.org/officeDocument/2006/math">
                    <m:r>
                      <m:rPr>
                        <m:sty m:val="p"/>
                      </m:rPr>
                      <a:rPr lang="vi-VN" i="1" dirty="0">
                        <a:latin typeface="Cambria Math" panose="02040503050406030204" pitchFamily="18" charset="0"/>
                      </a:rPr>
                      <m:t>P</m:t>
                    </m:r>
                    <m:d>
                      <m:dPr>
                        <m:ctrlPr>
                          <a:rPr lang="vi-VN" b="0" i="1" dirty="0" smtClean="0">
                            <a:latin typeface="Cambria Math" panose="02040503050406030204" pitchFamily="18" charset="0"/>
                          </a:rPr>
                        </m:ctrlPr>
                      </m:dPr>
                      <m:e>
                        <m:r>
                          <a:rPr lang="vi-VN" b="0" i="1" dirty="0" smtClean="0">
                            <a:latin typeface="Cambria Math" panose="02040503050406030204" pitchFamily="18" charset="0"/>
                          </a:rPr>
                          <m:t>∅</m:t>
                        </m:r>
                      </m:e>
                    </m:d>
                    <m:r>
                      <a:rPr lang="vi-VN" b="0" i="1" dirty="0" smtClean="0">
                        <a:latin typeface="Cambria Math" panose="02040503050406030204" pitchFamily="18" charset="0"/>
                      </a:rPr>
                      <m:t>=0</m:t>
                    </m:r>
                  </m:oMath>
                </a14:m>
                <a:endParaRPr lang="vi-VN" b="0" dirty="0"/>
              </a:p>
              <a:p>
                <a:pPr lvl="1"/>
                <a14:m>
                  <m:oMath xmlns:m="http://schemas.openxmlformats.org/officeDocument/2006/math">
                    <m:r>
                      <m:rPr>
                        <m:sty m:val="p"/>
                      </m:rPr>
                      <a:rPr lang="vi-VN" i="1" dirty="0">
                        <a:latin typeface="Cambria Math" panose="02040503050406030204" pitchFamily="18" charset="0"/>
                      </a:rPr>
                      <m:t>P</m:t>
                    </m:r>
                    <m:d>
                      <m:dPr>
                        <m:ctrlPr>
                          <a:rPr lang="vi-VN" b="0" i="1" dirty="0" smtClean="0">
                            <a:latin typeface="Cambria Math" panose="02040503050406030204" pitchFamily="18" charset="0"/>
                          </a:rPr>
                        </m:ctrlPr>
                      </m:dPr>
                      <m:e>
                        <m:d>
                          <m:dPr>
                            <m:begChr m:val="{"/>
                            <m:endChr m:val="}"/>
                            <m:ctrlPr>
                              <a:rPr lang="vi-VN" i="1">
                                <a:latin typeface="Cambria Math" panose="02040503050406030204" pitchFamily="18" charset="0"/>
                              </a:rPr>
                            </m:ctrlPr>
                          </m:dPr>
                          <m:e>
                            <m:r>
                              <m:rPr>
                                <m:sty m:val="p"/>
                              </m:rPr>
                              <a:rPr lang="vi-VN" i="1">
                                <a:latin typeface="Cambria Math" panose="02040503050406030204" pitchFamily="18" charset="0"/>
                              </a:rPr>
                              <m:t>H</m:t>
                            </m:r>
                          </m:e>
                        </m:d>
                      </m:e>
                    </m:d>
                    <m:r>
                      <a:rPr lang="vi-VN" b="0" i="1" smtClean="0">
                        <a:latin typeface="Cambria Math" panose="02040503050406030204" pitchFamily="18" charset="0"/>
                      </a:rPr>
                      <m:t>=0,5</m:t>
                    </m:r>
                  </m:oMath>
                </a14:m>
                <a:endParaRPr lang="vi-VN" b="0" dirty="0"/>
              </a:p>
              <a:p>
                <a:pPr lvl="1"/>
                <a14:m>
                  <m:oMath xmlns:m="http://schemas.openxmlformats.org/officeDocument/2006/math">
                    <m:r>
                      <m:rPr>
                        <m:sty m:val="p"/>
                      </m:rPr>
                      <a:rPr lang="vi-VN" i="1" dirty="0" smtClean="0">
                        <a:latin typeface="Cambria Math" panose="02040503050406030204" pitchFamily="18" charset="0"/>
                      </a:rPr>
                      <m:t>P</m:t>
                    </m:r>
                    <m:d>
                      <m:dPr>
                        <m:ctrlPr>
                          <a:rPr lang="vi-VN" b="0" i="1" dirty="0" smtClean="0">
                            <a:latin typeface="Cambria Math" panose="02040503050406030204" pitchFamily="18" charset="0"/>
                          </a:rPr>
                        </m:ctrlPr>
                      </m:dPr>
                      <m:e>
                        <m:d>
                          <m:dPr>
                            <m:begChr m:val="{"/>
                            <m:endChr m:val="}"/>
                            <m:ctrlPr>
                              <a:rPr lang="vi-VN" i="1">
                                <a:latin typeface="Cambria Math" panose="02040503050406030204" pitchFamily="18" charset="0"/>
                              </a:rPr>
                            </m:ctrlPr>
                          </m:dPr>
                          <m:e>
                            <m:r>
                              <m:rPr>
                                <m:sty m:val="p"/>
                              </m:rPr>
                              <a:rPr lang="vi-VN" i="1">
                                <a:latin typeface="Cambria Math" panose="02040503050406030204" pitchFamily="18" charset="0"/>
                              </a:rPr>
                              <m:t>T</m:t>
                            </m:r>
                          </m:e>
                        </m:d>
                      </m:e>
                    </m:d>
                    <m:r>
                      <a:rPr lang="vi-VN" b="0" i="1" smtClean="0">
                        <a:latin typeface="Cambria Math" panose="02040503050406030204" pitchFamily="18" charset="0"/>
                      </a:rPr>
                      <m:t>=0,5</m:t>
                    </m:r>
                  </m:oMath>
                </a14:m>
                <a:endParaRPr lang="vi-VN" b="0" dirty="0"/>
              </a:p>
              <a:p>
                <a:pPr lvl="1"/>
                <a14:m>
                  <m:oMath xmlns:m="http://schemas.openxmlformats.org/officeDocument/2006/math">
                    <m:r>
                      <m:rPr>
                        <m:sty m:val="p"/>
                      </m:rPr>
                      <a:rPr lang="vi-VN" i="1" dirty="0" smtClean="0">
                        <a:latin typeface="Cambria Math" panose="02040503050406030204" pitchFamily="18" charset="0"/>
                      </a:rPr>
                      <m:t>P</m:t>
                    </m:r>
                    <m:d>
                      <m:dPr>
                        <m:ctrlPr>
                          <a:rPr lang="vi-VN" b="0" i="1" dirty="0" smtClean="0">
                            <a:latin typeface="Cambria Math" panose="02040503050406030204" pitchFamily="18" charset="0"/>
                          </a:rPr>
                        </m:ctrlPr>
                      </m:dPr>
                      <m:e>
                        <m:d>
                          <m:dPr>
                            <m:begChr m:val="{"/>
                            <m:endChr m:val="}"/>
                            <m:ctrlPr>
                              <a:rPr lang="vi-VN" i="1">
                                <a:latin typeface="Cambria Math" panose="02040503050406030204" pitchFamily="18" charset="0"/>
                              </a:rPr>
                            </m:ctrlPr>
                          </m:dPr>
                          <m:e>
                            <m:r>
                              <m:rPr>
                                <m:sty m:val="p"/>
                              </m:rPr>
                              <a:rPr lang="vi-VN" i="1">
                                <a:latin typeface="Cambria Math" panose="02040503050406030204" pitchFamily="18" charset="0"/>
                              </a:rPr>
                              <m:t>H</m:t>
                            </m:r>
                            <m:r>
                              <a:rPr lang="vi-VN" b="0" i="1" smtClean="0">
                                <a:latin typeface="Cambria Math" panose="02040503050406030204" pitchFamily="18" charset="0"/>
                              </a:rPr>
                              <m:t>,</m:t>
                            </m:r>
                            <m:r>
                              <m:rPr>
                                <m:sty m:val="p"/>
                              </m:rPr>
                              <a:rPr lang="vi-VN" i="1">
                                <a:latin typeface="Cambria Math" panose="02040503050406030204" pitchFamily="18" charset="0"/>
                              </a:rPr>
                              <m:t>T</m:t>
                            </m:r>
                          </m:e>
                        </m:d>
                      </m:e>
                    </m:d>
                    <m:r>
                      <a:rPr lang="vi-VN" b="0" i="1" smtClean="0">
                        <a:latin typeface="Cambria Math" panose="02040503050406030204" pitchFamily="18" charset="0"/>
                      </a:rPr>
                      <m:t>=1</m:t>
                    </m:r>
                  </m:oMath>
                </a14:m>
                <a:endParaRPr lang="vi-VN" b="0" dirty="0"/>
              </a:p>
              <a:p>
                <a:r>
                  <a:rPr lang="vi-VN" b="0" dirty="0"/>
                  <a:t>Luật xác suất trên thoả mãn 3 tiên đề xác suất</a:t>
                </a:r>
              </a:p>
              <a:p>
                <a:pPr lvl="1"/>
                <a:endParaRPr lang="vi-VN" dirty="0"/>
              </a:p>
              <a:p>
                <a:pPr marL="0" indent="0">
                  <a:buNone/>
                </a:pPr>
                <a:endParaRPr lang="vi-VN" dirty="0"/>
              </a:p>
            </p:txBody>
          </p:sp>
        </mc:Choice>
        <mc:Fallback xmlns="">
          <p:sp>
            <p:nvSpPr>
              <p:cNvPr id="3" name="Content Placeholder 2">
                <a:extLst>
                  <a:ext uri="{FF2B5EF4-FFF2-40B4-BE49-F238E27FC236}">
                    <a16:creationId xmlns:a16="http://schemas.microsoft.com/office/drawing/2014/main" id="{D23A848B-98D2-DFF0-ED9C-4A4FA178DCB9}"/>
                  </a:ext>
                </a:extLst>
              </p:cNvPr>
              <p:cNvSpPr>
                <a:spLocks noGrp="1" noRot="1" noChangeAspect="1" noMove="1" noResize="1" noEditPoints="1" noAdjustHandles="1" noChangeArrowheads="1" noChangeShapeType="1" noTextEdit="1"/>
              </p:cNvSpPr>
              <p:nvPr>
                <p:ph idx="1"/>
              </p:nvPr>
            </p:nvSpPr>
            <p:spPr>
              <a:blipFill>
                <a:blip r:embed="rId3"/>
                <a:stretch>
                  <a:fillRect l="-1339" t="-1429"/>
                </a:stretch>
              </a:blipFill>
            </p:spPr>
            <p:txBody>
              <a:bodyPr/>
              <a:lstStyle/>
              <a:p>
                <a:r>
                  <a:rPr lang="vi-VN">
                    <a:noFill/>
                  </a:rPr>
                  <a:t> </a:t>
                </a:r>
              </a:p>
            </p:txBody>
          </p:sp>
        </mc:Fallback>
      </mc:AlternateContent>
      <p:grpSp>
        <p:nvGrpSpPr>
          <p:cNvPr id="4" name="Group 3">
            <a:extLst>
              <a:ext uri="{FF2B5EF4-FFF2-40B4-BE49-F238E27FC236}">
                <a16:creationId xmlns:a16="http://schemas.microsoft.com/office/drawing/2014/main" id="{BA0C6325-E7CE-E7E4-F668-BB5C04814727}"/>
              </a:ext>
            </a:extLst>
          </p:cNvPr>
          <p:cNvGrpSpPr/>
          <p:nvPr/>
        </p:nvGrpSpPr>
        <p:grpSpPr>
          <a:xfrm>
            <a:off x="5678736" y="1962150"/>
            <a:ext cx="2565529" cy="1629936"/>
            <a:chOff x="5678736" y="2006218"/>
            <a:chExt cx="2565529" cy="1629936"/>
          </a:xfrm>
        </p:grpSpPr>
        <p:grpSp>
          <p:nvGrpSpPr>
            <p:cNvPr id="5" name="Group 4">
              <a:extLst>
                <a:ext uri="{FF2B5EF4-FFF2-40B4-BE49-F238E27FC236}">
                  <a16:creationId xmlns:a16="http://schemas.microsoft.com/office/drawing/2014/main" id="{526F1A2A-7619-E7FC-2959-9104DD556CAB}"/>
                </a:ext>
              </a:extLst>
            </p:cNvPr>
            <p:cNvGrpSpPr/>
            <p:nvPr/>
          </p:nvGrpSpPr>
          <p:grpSpPr>
            <a:xfrm>
              <a:off x="5678736" y="2006218"/>
              <a:ext cx="2565529" cy="1629936"/>
              <a:chOff x="5199867" y="2112273"/>
              <a:chExt cx="3560064" cy="2261786"/>
            </a:xfrm>
          </p:grpSpPr>
          <p:grpSp>
            <p:nvGrpSpPr>
              <p:cNvPr id="10" name="Group 9">
                <a:extLst>
                  <a:ext uri="{FF2B5EF4-FFF2-40B4-BE49-F238E27FC236}">
                    <a16:creationId xmlns:a16="http://schemas.microsoft.com/office/drawing/2014/main" id="{5E15537F-E773-DF8D-F79D-4D3AFD979998}"/>
                  </a:ext>
                </a:extLst>
              </p:cNvPr>
              <p:cNvGrpSpPr/>
              <p:nvPr/>
            </p:nvGrpSpPr>
            <p:grpSpPr>
              <a:xfrm>
                <a:off x="5199867" y="2112273"/>
                <a:ext cx="3377824" cy="1754877"/>
                <a:chOff x="5047465" y="2874273"/>
                <a:chExt cx="3377824" cy="1754877"/>
              </a:xfrm>
            </p:grpSpPr>
            <p:cxnSp>
              <p:nvCxnSpPr>
                <p:cNvPr id="12" name="Straight Arrow Connector 11">
                  <a:extLst>
                    <a:ext uri="{FF2B5EF4-FFF2-40B4-BE49-F238E27FC236}">
                      <a16:creationId xmlns:a16="http://schemas.microsoft.com/office/drawing/2014/main" id="{00BB128D-180F-6E68-5A7D-07A5476EEFCF}"/>
                    </a:ext>
                  </a:extLst>
                </p:cNvPr>
                <p:cNvCxnSpPr>
                  <a:cxnSpLocks/>
                </p:cNvCxnSpPr>
                <p:nvPr/>
              </p:nvCxnSpPr>
              <p:spPr>
                <a:xfrm flipV="1">
                  <a:off x="5714999" y="4620755"/>
                  <a:ext cx="2710290" cy="839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BB2EF6A-3422-7C99-E322-E90CFA02920C}"/>
                    </a:ext>
                  </a:extLst>
                </p:cNvPr>
                <p:cNvCxnSpPr>
                  <a:cxnSpLocks/>
                </p:cNvCxnSpPr>
                <p:nvPr/>
              </p:nvCxnSpPr>
              <p:spPr>
                <a:xfrm flipV="1">
                  <a:off x="5714999" y="2874273"/>
                  <a:ext cx="0" cy="175487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01717B2-98F4-030D-91B6-5B722490F0C8}"/>
                    </a:ext>
                  </a:extLst>
                </p:cNvPr>
                <p:cNvSpPr txBox="1"/>
                <p:nvPr/>
              </p:nvSpPr>
              <p:spPr>
                <a:xfrm>
                  <a:off x="5309265" y="3116818"/>
                  <a:ext cx="304799" cy="369332"/>
                </a:xfrm>
                <a:prstGeom prst="rect">
                  <a:avLst/>
                </a:prstGeom>
                <a:noFill/>
              </p:spPr>
              <p:txBody>
                <a:bodyPr wrap="square" rtlCol="0">
                  <a:spAutoFit/>
                </a:bodyPr>
                <a:lstStyle/>
                <a:p>
                  <a:r>
                    <a:rPr lang="vi-VN" dirty="0">
                      <a:solidFill>
                        <a:srgbClr val="FF0000"/>
                      </a:solidFill>
                      <a:latin typeface="Calibri"/>
                      <a:cs typeface="Calibri"/>
                    </a:rPr>
                    <a:t>1</a:t>
                  </a:r>
                </a:p>
              </p:txBody>
            </p:sp>
            <p:sp>
              <p:nvSpPr>
                <p:cNvPr id="15" name="TextBox 14">
                  <a:extLst>
                    <a:ext uri="{FF2B5EF4-FFF2-40B4-BE49-F238E27FC236}">
                      <a16:creationId xmlns:a16="http://schemas.microsoft.com/office/drawing/2014/main" id="{6EE6D843-3C13-A324-87E4-23C0AD53631A}"/>
                    </a:ext>
                  </a:extLst>
                </p:cNvPr>
                <p:cNvSpPr txBox="1"/>
                <p:nvPr/>
              </p:nvSpPr>
              <p:spPr>
                <a:xfrm>
                  <a:off x="5047465" y="3783613"/>
                  <a:ext cx="905780" cy="512505"/>
                </a:xfrm>
                <a:prstGeom prst="rect">
                  <a:avLst/>
                </a:prstGeom>
                <a:noFill/>
              </p:spPr>
              <p:txBody>
                <a:bodyPr wrap="square" rtlCol="0">
                  <a:spAutoFit/>
                </a:bodyPr>
                <a:lstStyle/>
                <a:p>
                  <a:r>
                    <a:rPr lang="vi-VN" dirty="0">
                      <a:solidFill>
                        <a:srgbClr val="FF0000"/>
                      </a:solidFill>
                      <a:latin typeface="Calibri"/>
                      <a:cs typeface="Calibri"/>
                    </a:rPr>
                    <a:t>0,5</a:t>
                  </a:r>
                </a:p>
              </p:txBody>
            </p:sp>
          </p:grpSp>
          <p:sp>
            <p:nvSpPr>
              <p:cNvPr id="11" name="TextBox 10">
                <a:extLst>
                  <a:ext uri="{FF2B5EF4-FFF2-40B4-BE49-F238E27FC236}">
                    <a16:creationId xmlns:a16="http://schemas.microsoft.com/office/drawing/2014/main" id="{61D532F5-A1CE-80B0-8976-E2FFA0913CB0}"/>
                  </a:ext>
                </a:extLst>
              </p:cNvPr>
              <p:cNvSpPr txBox="1"/>
              <p:nvPr/>
            </p:nvSpPr>
            <p:spPr>
              <a:xfrm>
                <a:off x="5638801" y="3861554"/>
                <a:ext cx="3121130" cy="512505"/>
              </a:xfrm>
              <a:prstGeom prst="rect">
                <a:avLst/>
              </a:prstGeom>
              <a:noFill/>
            </p:spPr>
            <p:txBody>
              <a:bodyPr wrap="square" rtlCol="0">
                <a:spAutoFit/>
              </a:bodyPr>
              <a:lstStyle/>
              <a:p>
                <a:r>
                  <a:rPr lang="vi-VN" dirty="0">
                    <a:solidFill>
                      <a:srgbClr val="FF0000"/>
                    </a:solidFill>
                    <a:latin typeface="Calibri"/>
                    <a:cs typeface="Calibri"/>
                  </a:rPr>
                  <a:t>0      {H}     {T}     {H,T}</a:t>
                </a:r>
              </a:p>
            </p:txBody>
          </p:sp>
        </p:grpSp>
        <p:cxnSp>
          <p:nvCxnSpPr>
            <p:cNvPr id="6" name="Straight Arrow Connector 5">
              <a:extLst>
                <a:ext uri="{FF2B5EF4-FFF2-40B4-BE49-F238E27FC236}">
                  <a16:creationId xmlns:a16="http://schemas.microsoft.com/office/drawing/2014/main" id="{F2847084-8647-6782-B980-2D05BFF70E10}"/>
                </a:ext>
              </a:extLst>
            </p:cNvPr>
            <p:cNvCxnSpPr>
              <a:cxnSpLocks/>
            </p:cNvCxnSpPr>
            <p:nvPr/>
          </p:nvCxnSpPr>
          <p:spPr>
            <a:xfrm>
              <a:off x="6102869" y="2343602"/>
              <a:ext cx="2010066" cy="0"/>
            </a:xfrm>
            <a:prstGeom prst="straightConnector1">
              <a:avLst/>
            </a:prstGeom>
            <a:ln w="19050">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4702966-ECE6-1124-5687-61E506BCAB59}"/>
                </a:ext>
              </a:extLst>
            </p:cNvPr>
            <p:cNvSpPr/>
            <p:nvPr/>
          </p:nvSpPr>
          <p:spPr>
            <a:xfrm>
              <a:off x="6572438" y="2799899"/>
              <a:ext cx="99574" cy="468940"/>
            </a:xfrm>
            <a:prstGeom prst="rect">
              <a:avLst/>
            </a:prstGeom>
            <a:ln>
              <a:solidFill>
                <a:srgbClr val="4D5E5F">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8" name="Rectangle 7">
              <a:extLst>
                <a:ext uri="{FF2B5EF4-FFF2-40B4-BE49-F238E27FC236}">
                  <a16:creationId xmlns:a16="http://schemas.microsoft.com/office/drawing/2014/main" id="{160C01A1-8B9A-A4C8-815E-BA3AA998292F}"/>
                </a:ext>
              </a:extLst>
            </p:cNvPr>
            <p:cNvSpPr/>
            <p:nvPr/>
          </p:nvSpPr>
          <p:spPr>
            <a:xfrm>
              <a:off x="7119658" y="2795866"/>
              <a:ext cx="99574" cy="468940"/>
            </a:xfrm>
            <a:prstGeom prst="rect">
              <a:avLst/>
            </a:prstGeom>
            <a:ln>
              <a:solidFill>
                <a:srgbClr val="4D5E5F">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 name="Rectangle 8">
              <a:extLst>
                <a:ext uri="{FF2B5EF4-FFF2-40B4-BE49-F238E27FC236}">
                  <a16:creationId xmlns:a16="http://schemas.microsoft.com/office/drawing/2014/main" id="{E2C858A1-D3A2-3065-F853-7BA509FD7E02}"/>
                </a:ext>
              </a:extLst>
            </p:cNvPr>
            <p:cNvSpPr/>
            <p:nvPr/>
          </p:nvSpPr>
          <p:spPr>
            <a:xfrm>
              <a:off x="7772400" y="2343603"/>
              <a:ext cx="99574" cy="921202"/>
            </a:xfrm>
            <a:prstGeom prst="rect">
              <a:avLst/>
            </a:prstGeom>
            <a:ln>
              <a:solidFill>
                <a:srgbClr val="4D5E5F">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grpSp>
    </p:spTree>
    <p:extLst>
      <p:ext uri="{BB962C8B-B14F-4D97-AF65-F5344CB8AC3E}">
        <p14:creationId xmlns:p14="http://schemas.microsoft.com/office/powerpoint/2010/main" val="1899166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vi-VN"/>
              <a:t>Sách</a:t>
            </a:r>
          </a:p>
        </p:txBody>
      </p:sp>
      <p:sp>
        <p:nvSpPr>
          <p:cNvPr id="8195" name="Rectangle 3"/>
          <p:cNvSpPr>
            <a:spLocks noGrp="1" noChangeArrowheads="1"/>
          </p:cNvSpPr>
          <p:nvPr>
            <p:ph type="body" idx="1"/>
          </p:nvPr>
        </p:nvSpPr>
        <p:spPr>
          <a:xfrm>
            <a:off x="1828800" y="1047750"/>
            <a:ext cx="5638800" cy="3394472"/>
          </a:xfrm>
        </p:spPr>
        <p:txBody>
          <a:bodyPr/>
          <a:lstStyle/>
          <a:p>
            <a:pPr eaLnBrk="1" hangingPunct="1">
              <a:lnSpc>
                <a:spcPct val="80000"/>
              </a:lnSpc>
            </a:pPr>
            <a:r>
              <a:rPr lang="vi-VN" sz="1600" dirty="0"/>
              <a:t>Sinh viên có thể đọc thêm mục 1.1 đến mục 1.2</a:t>
            </a:r>
          </a:p>
          <a:p>
            <a:pPr lvl="1" eaLnBrk="1" hangingPunct="1">
              <a:lnSpc>
                <a:spcPct val="80000"/>
              </a:lnSpc>
            </a:pPr>
            <a:endParaRPr lang="vi-VN" sz="800" dirty="0"/>
          </a:p>
          <a:p>
            <a:pPr lvl="1" eaLnBrk="1" hangingPunct="1">
              <a:lnSpc>
                <a:spcPct val="80000"/>
              </a:lnSpc>
            </a:pPr>
            <a:r>
              <a:rPr lang="vi-VN" sz="1400" dirty="0"/>
              <a:t>Dimitri P. Bertsekas, John N. Tsitsiklis - Introduction to Probability, 2nd Edition  -Athena Scientific (2008)</a:t>
            </a:r>
          </a:p>
          <a:p>
            <a:pPr lvl="1" eaLnBrk="1" hangingPunct="1">
              <a:lnSpc>
                <a:spcPct val="80000"/>
              </a:lnSpc>
            </a:pPr>
            <a:endParaRPr lang="vi-VN" sz="1400" dirty="0"/>
          </a:p>
          <a:p>
            <a:pPr lvl="1" eaLnBrk="1" hangingPunct="1">
              <a:lnSpc>
                <a:spcPct val="80000"/>
              </a:lnSpc>
            </a:pPr>
            <a:endParaRPr lang="vi-VN" sz="1400" dirty="0"/>
          </a:p>
          <a:p>
            <a:pPr lvl="1" eaLnBrk="1" hangingPunct="1">
              <a:lnSpc>
                <a:spcPct val="80000"/>
              </a:lnSpc>
            </a:pPr>
            <a:endParaRPr lang="vi-VN" sz="1400" dirty="0"/>
          </a:p>
          <a:p>
            <a:pPr lvl="1" eaLnBrk="1" hangingPunct="1">
              <a:lnSpc>
                <a:spcPct val="80000"/>
              </a:lnSpc>
            </a:pPr>
            <a:endParaRPr lang="vi-VN" sz="1400" dirty="0"/>
          </a:p>
          <a:p>
            <a:pPr lvl="1" eaLnBrk="1" hangingPunct="1">
              <a:lnSpc>
                <a:spcPct val="80000"/>
              </a:lnSpc>
            </a:pPr>
            <a:endParaRPr lang="vi-VN" sz="1400" dirty="0"/>
          </a:p>
          <a:p>
            <a:pPr lvl="1" eaLnBrk="1" hangingPunct="1">
              <a:lnSpc>
                <a:spcPct val="80000"/>
              </a:lnSpc>
            </a:pPr>
            <a:endParaRPr lang="vi-VN" sz="1400" dirty="0"/>
          </a:p>
          <a:p>
            <a:pPr lvl="1" eaLnBrk="1" hangingPunct="1">
              <a:lnSpc>
                <a:spcPct val="80000"/>
              </a:lnSpc>
            </a:pPr>
            <a:endParaRPr lang="vi-VN" sz="1400" dirty="0"/>
          </a:p>
          <a:p>
            <a:pPr lvl="1" eaLnBrk="1" hangingPunct="1">
              <a:lnSpc>
                <a:spcPct val="80000"/>
              </a:lnSpc>
            </a:pPr>
            <a:endParaRPr lang="vi-VN" sz="1400" dirty="0"/>
          </a:p>
          <a:p>
            <a:pPr lvl="1" eaLnBrk="1" hangingPunct="1">
              <a:lnSpc>
                <a:spcPct val="80000"/>
              </a:lnSpc>
            </a:pPr>
            <a:endParaRPr lang="vi-VN" sz="1400" dirty="0"/>
          </a:p>
          <a:p>
            <a:pPr lvl="1" eaLnBrk="1" hangingPunct="1">
              <a:lnSpc>
                <a:spcPct val="80000"/>
              </a:lnSpc>
            </a:pPr>
            <a:endParaRPr lang="vi-VN" sz="1400" dirty="0"/>
          </a:p>
          <a:p>
            <a:pPr lvl="1" eaLnBrk="1" hangingPunct="1">
              <a:lnSpc>
                <a:spcPct val="80000"/>
              </a:lnSpc>
            </a:pPr>
            <a:endParaRPr lang="vi-VN" sz="1400" dirty="0"/>
          </a:p>
          <a:p>
            <a:pPr marL="0" indent="0" eaLnBrk="1" hangingPunct="1">
              <a:lnSpc>
                <a:spcPct val="80000"/>
              </a:lnSpc>
              <a:buNone/>
            </a:pPr>
            <a:endParaRPr lang="vi-VN" sz="1600" dirty="0"/>
          </a:p>
          <a:p>
            <a:pPr eaLnBrk="1" hangingPunct="1">
              <a:lnSpc>
                <a:spcPct val="80000"/>
              </a:lnSpc>
              <a:buFont typeface="Wingdings" pitchFamily="2" charset="2"/>
              <a:buNone/>
            </a:pPr>
            <a:endParaRPr lang="vi-VN" sz="1600" dirty="0"/>
          </a:p>
        </p:txBody>
      </p:sp>
      <p:pic>
        <p:nvPicPr>
          <p:cNvPr id="819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546232" y="1917188"/>
            <a:ext cx="2051536" cy="2621408"/>
          </a:xfrm>
          <a:prstGeom prst="rect">
            <a:avLst/>
          </a:prstGeom>
          <a:noFill/>
          <a:ln w="9525">
            <a:noFill/>
            <a:miter lim="800000"/>
            <a:headEnd/>
            <a:tailEnd/>
          </a:ln>
        </p:spPr>
      </p:pic>
    </p:spTree>
    <p:extLst>
      <p:ext uri="{BB962C8B-B14F-4D97-AF65-F5344CB8AC3E}">
        <p14:creationId xmlns:p14="http://schemas.microsoft.com/office/powerpoint/2010/main" val="696472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 coin is tossed three times. a) Draw a tree diagram to show | Quizlet">
            <a:extLst>
              <a:ext uri="{FF2B5EF4-FFF2-40B4-BE49-F238E27FC236}">
                <a16:creationId xmlns:a16="http://schemas.microsoft.com/office/drawing/2014/main" id="{E448518E-FE18-4748-B572-5C41410293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671"/>
          <a:stretch/>
        </p:blipFill>
        <p:spPr bwMode="auto">
          <a:xfrm>
            <a:off x="4953000" y="2114550"/>
            <a:ext cx="4033227" cy="25717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C73E43E-CAA0-B6FC-6E3F-D52138A8545D}"/>
              </a:ext>
            </a:extLst>
          </p:cNvPr>
          <p:cNvSpPr>
            <a:spLocks noGrp="1"/>
          </p:cNvSpPr>
          <p:nvPr>
            <p:ph type="title"/>
          </p:nvPr>
        </p:nvSpPr>
        <p:spPr/>
        <p:txBody>
          <a:bodyPr/>
          <a:lstStyle/>
          <a:p>
            <a:r>
              <a:rPr lang="vi-VN" dirty="0"/>
              <a:t>Ví dụ: Tung đồng xu cân bằng 3 lần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3A848B-98D2-DFF0-ED9C-4A4FA178DCB9}"/>
                  </a:ext>
                </a:extLst>
              </p:cNvPr>
              <p:cNvSpPr>
                <a:spLocks noGrp="1"/>
              </p:cNvSpPr>
              <p:nvPr>
                <p:ph idx="1"/>
              </p:nvPr>
            </p:nvSpPr>
            <p:spPr>
              <a:xfrm>
                <a:off x="304800" y="1047750"/>
                <a:ext cx="6781800" cy="3546873"/>
              </a:xfrm>
            </p:spPr>
            <p:txBody>
              <a:bodyPr/>
              <a:lstStyle/>
              <a:p>
                <a14:m>
                  <m:oMath xmlns:m="http://schemas.openxmlformats.org/officeDocument/2006/math">
                    <m:r>
                      <m:rPr>
                        <m:sty m:val="p"/>
                      </m:rPr>
                      <a:rPr lang="vi-VN" b="0" i="0" smtClean="0">
                        <a:solidFill>
                          <a:srgbClr val="FF0000"/>
                        </a:solidFill>
                        <a:latin typeface="Cambria Math" panose="02040503050406030204" pitchFamily="18" charset="0"/>
                      </a:rPr>
                      <m:t>Ω</m:t>
                    </m:r>
                    <m:r>
                      <a:rPr lang="vi-VN" b="0" i="1" smtClean="0">
                        <a:solidFill>
                          <a:srgbClr val="FF0000"/>
                        </a:solidFill>
                        <a:latin typeface="Cambria Math" panose="02040503050406030204" pitchFamily="18" charset="0"/>
                      </a:rPr>
                      <m:t>=</m:t>
                    </m:r>
                    <m:d>
                      <m:dPr>
                        <m:begChr m:val="{"/>
                        <m:endChr m:val="}"/>
                        <m:ctrlPr>
                          <a:rPr lang="vi-VN" b="0" i="1" smtClean="0">
                            <a:solidFill>
                              <a:srgbClr val="FF0000"/>
                            </a:solidFill>
                            <a:latin typeface="Cambria Math" panose="02040503050406030204" pitchFamily="18" charset="0"/>
                          </a:rPr>
                        </m:ctrlPr>
                      </m:dPr>
                      <m:e>
                        <m:r>
                          <m:rPr>
                            <m:sty m:val="p"/>
                          </m:rPr>
                          <a:rPr lang="vi-VN" i="1">
                            <a:solidFill>
                              <a:srgbClr val="FF0000"/>
                            </a:solidFill>
                            <a:latin typeface="Cambria Math" panose="02040503050406030204" pitchFamily="18" charset="0"/>
                          </a:rPr>
                          <m:t>HHH</m:t>
                        </m:r>
                        <m:r>
                          <a:rPr lang="vi-VN" b="0" i="1" smtClean="0">
                            <a:solidFill>
                              <a:srgbClr val="FF0000"/>
                            </a:solidFill>
                            <a:latin typeface="Cambria Math" panose="02040503050406030204" pitchFamily="18" charset="0"/>
                          </a:rPr>
                          <m:t>,</m:t>
                        </m:r>
                        <m:r>
                          <m:rPr>
                            <m:sty m:val="p"/>
                          </m:rPr>
                          <a:rPr lang="vi-VN" i="1">
                            <a:solidFill>
                              <a:srgbClr val="FF0000"/>
                            </a:solidFill>
                            <a:latin typeface="Cambria Math" panose="02040503050406030204" pitchFamily="18" charset="0"/>
                          </a:rPr>
                          <m:t>HHT</m:t>
                        </m:r>
                        <m:r>
                          <a:rPr lang="vi-VN" b="0" i="1" smtClean="0">
                            <a:solidFill>
                              <a:srgbClr val="FF0000"/>
                            </a:solidFill>
                            <a:latin typeface="Cambria Math" panose="02040503050406030204" pitchFamily="18" charset="0"/>
                          </a:rPr>
                          <m:t>,</m:t>
                        </m:r>
                        <m:r>
                          <m:rPr>
                            <m:sty m:val="p"/>
                          </m:rPr>
                          <a:rPr lang="vi-VN" i="1">
                            <a:solidFill>
                              <a:srgbClr val="FF0000"/>
                            </a:solidFill>
                            <a:latin typeface="Cambria Math" panose="02040503050406030204" pitchFamily="18" charset="0"/>
                          </a:rPr>
                          <m:t>HTH</m:t>
                        </m:r>
                        <m:r>
                          <a:rPr lang="vi-VN" b="0" i="1" smtClean="0">
                            <a:solidFill>
                              <a:srgbClr val="FF0000"/>
                            </a:solidFill>
                            <a:latin typeface="Cambria Math" panose="02040503050406030204" pitchFamily="18" charset="0"/>
                          </a:rPr>
                          <m:t>,</m:t>
                        </m:r>
                        <m:r>
                          <m:rPr>
                            <m:sty m:val="p"/>
                          </m:rPr>
                          <a:rPr lang="vi-VN" i="1">
                            <a:solidFill>
                              <a:srgbClr val="FF0000"/>
                            </a:solidFill>
                            <a:latin typeface="Cambria Math" panose="02040503050406030204" pitchFamily="18" charset="0"/>
                          </a:rPr>
                          <m:t>HTT</m:t>
                        </m:r>
                        <m:r>
                          <a:rPr lang="vi-VN" b="0" i="1" smtClean="0">
                            <a:solidFill>
                              <a:srgbClr val="FF0000"/>
                            </a:solidFill>
                            <a:latin typeface="Cambria Math" panose="02040503050406030204" pitchFamily="18" charset="0"/>
                          </a:rPr>
                          <m:t>,</m:t>
                        </m:r>
                        <m:r>
                          <m:rPr>
                            <m:sty m:val="p"/>
                          </m:rPr>
                          <a:rPr lang="vi-VN" i="1">
                            <a:solidFill>
                              <a:srgbClr val="FF0000"/>
                            </a:solidFill>
                            <a:latin typeface="Cambria Math" panose="02040503050406030204" pitchFamily="18" charset="0"/>
                          </a:rPr>
                          <m:t>THH</m:t>
                        </m:r>
                        <m:r>
                          <a:rPr lang="vi-VN" b="0" i="1" smtClean="0">
                            <a:solidFill>
                              <a:srgbClr val="FF0000"/>
                            </a:solidFill>
                            <a:latin typeface="Cambria Math" panose="02040503050406030204" pitchFamily="18" charset="0"/>
                          </a:rPr>
                          <m:t>,</m:t>
                        </m:r>
                        <m:r>
                          <m:rPr>
                            <m:sty m:val="p"/>
                          </m:rPr>
                          <a:rPr lang="vi-VN" i="1">
                            <a:solidFill>
                              <a:srgbClr val="FF0000"/>
                            </a:solidFill>
                            <a:latin typeface="Cambria Math" panose="02040503050406030204" pitchFamily="18" charset="0"/>
                          </a:rPr>
                          <m:t>THT</m:t>
                        </m:r>
                        <m:r>
                          <a:rPr lang="vi-VN" b="0" i="1" smtClean="0">
                            <a:solidFill>
                              <a:srgbClr val="FF0000"/>
                            </a:solidFill>
                            <a:latin typeface="Cambria Math" panose="02040503050406030204" pitchFamily="18" charset="0"/>
                          </a:rPr>
                          <m:t>,</m:t>
                        </m:r>
                        <m:r>
                          <m:rPr>
                            <m:sty m:val="p"/>
                          </m:rPr>
                          <a:rPr lang="vi-VN" i="1">
                            <a:solidFill>
                              <a:srgbClr val="FF0000"/>
                            </a:solidFill>
                            <a:latin typeface="Cambria Math" panose="02040503050406030204" pitchFamily="18" charset="0"/>
                          </a:rPr>
                          <m:t>TTH</m:t>
                        </m:r>
                        <m:r>
                          <a:rPr lang="vi-VN" b="0" i="1" smtClean="0">
                            <a:solidFill>
                              <a:srgbClr val="FF0000"/>
                            </a:solidFill>
                            <a:latin typeface="Cambria Math" panose="02040503050406030204" pitchFamily="18" charset="0"/>
                          </a:rPr>
                          <m:t>,</m:t>
                        </m:r>
                        <m:r>
                          <m:rPr>
                            <m:sty m:val="p"/>
                          </m:rPr>
                          <a:rPr lang="vi-VN" i="1">
                            <a:solidFill>
                              <a:srgbClr val="FF0000"/>
                            </a:solidFill>
                            <a:latin typeface="Cambria Math" panose="02040503050406030204" pitchFamily="18" charset="0"/>
                          </a:rPr>
                          <m:t>TTT</m:t>
                        </m:r>
                      </m:e>
                    </m:d>
                  </m:oMath>
                </a14:m>
                <a:endParaRPr lang="vi-VN" dirty="0"/>
              </a:p>
              <a:p>
                <a:r>
                  <a:rPr lang="vi-VN" dirty="0"/>
                  <a:t>Các sự kiện: </a:t>
                </a:r>
                <a14:m>
                  <m:oMath xmlns:m="http://schemas.openxmlformats.org/officeDocument/2006/math">
                    <m:sSup>
                      <m:sSupPr>
                        <m:ctrlPr>
                          <a:rPr lang="vi-VN" i="1" smtClean="0">
                            <a:solidFill>
                              <a:srgbClr val="FF0000"/>
                            </a:solidFill>
                            <a:latin typeface="Cambria Math" panose="02040503050406030204" pitchFamily="18" charset="0"/>
                          </a:rPr>
                        </m:ctrlPr>
                      </m:sSupPr>
                      <m:e>
                        <m:r>
                          <a:rPr lang="vi-VN" b="0" i="1" smtClean="0">
                            <a:solidFill>
                              <a:srgbClr val="FF0000"/>
                            </a:solidFill>
                            <a:latin typeface="Cambria Math" panose="02040503050406030204" pitchFamily="18" charset="0"/>
                          </a:rPr>
                          <m:t>2</m:t>
                        </m:r>
                      </m:e>
                      <m:sup>
                        <m:r>
                          <m:rPr>
                            <m:sty m:val="p"/>
                          </m:rPr>
                          <a:rPr lang="vi-VN" b="0" i="0" smtClean="0">
                            <a:solidFill>
                              <a:srgbClr val="FF0000"/>
                            </a:solidFill>
                            <a:latin typeface="Cambria Math" panose="02040503050406030204" pitchFamily="18" charset="0"/>
                          </a:rPr>
                          <m:t>Ω</m:t>
                        </m:r>
                      </m:sup>
                    </m:sSup>
                    <m:r>
                      <a:rPr lang="vi-VN" b="0" i="1" smtClean="0">
                        <a:solidFill>
                          <a:srgbClr val="FF0000"/>
                        </a:solidFill>
                        <a:latin typeface="Cambria Math" panose="02040503050406030204" pitchFamily="18" charset="0"/>
                      </a:rPr>
                      <m:t>=</m:t>
                    </m:r>
                    <m:d>
                      <m:dPr>
                        <m:begChr m:val="{"/>
                        <m:endChr m:val="}"/>
                        <m:ctrlPr>
                          <a:rPr lang="vi-VN" b="0" i="1" smtClean="0">
                            <a:solidFill>
                              <a:srgbClr val="FF0000"/>
                            </a:solidFill>
                            <a:latin typeface="Cambria Math" panose="02040503050406030204" pitchFamily="18" charset="0"/>
                          </a:rPr>
                        </m:ctrlPr>
                      </m:dPr>
                      <m:e>
                        <m:r>
                          <m:rPr>
                            <m:sty m:val="p"/>
                          </m:rPr>
                          <a:rPr lang="vi-VN" i="1">
                            <a:solidFill>
                              <a:srgbClr val="FF0000"/>
                            </a:solidFill>
                            <a:latin typeface="Cambria Math" panose="02040503050406030204" pitchFamily="18" charset="0"/>
                          </a:rPr>
                          <m:t>A</m:t>
                        </m:r>
                        <m:r>
                          <a:rPr lang="vi-VN" b="0" i="1" smtClean="0">
                            <a:solidFill>
                              <a:srgbClr val="FF0000"/>
                            </a:solidFill>
                            <a:latin typeface="Cambria Math" panose="02040503050406030204" pitchFamily="18" charset="0"/>
                          </a:rPr>
                          <m:t>: </m:t>
                        </m:r>
                        <m:r>
                          <m:rPr>
                            <m:sty m:val="p"/>
                          </m:rPr>
                          <a:rPr lang="vi-VN" i="1">
                            <a:solidFill>
                              <a:srgbClr val="FF0000"/>
                            </a:solidFill>
                            <a:latin typeface="Cambria Math" panose="02040503050406030204" pitchFamily="18" charset="0"/>
                          </a:rPr>
                          <m:t>A</m:t>
                        </m:r>
                        <m:r>
                          <a:rPr lang="vi-VN" b="0" i="1" smtClean="0">
                            <a:solidFill>
                              <a:srgbClr val="FF0000"/>
                            </a:solidFill>
                            <a:latin typeface="Cambria Math" panose="02040503050406030204" pitchFamily="18" charset="0"/>
                          </a:rPr>
                          <m:t>⊂</m:t>
                        </m:r>
                        <m:r>
                          <m:rPr>
                            <m:sty m:val="p"/>
                          </m:rPr>
                          <a:rPr lang="vi-VN" b="0" i="0" smtClean="0">
                            <a:solidFill>
                              <a:srgbClr val="FF0000"/>
                            </a:solidFill>
                            <a:latin typeface="Cambria Math" panose="02040503050406030204" pitchFamily="18" charset="0"/>
                          </a:rPr>
                          <m:t>Ω</m:t>
                        </m:r>
                      </m:e>
                    </m:d>
                  </m:oMath>
                </a14:m>
                <a:r>
                  <a:rPr lang="vi-VN" b="0" dirty="0"/>
                  <a:t> gồm </a:t>
                </a:r>
                <a14:m>
                  <m:oMath xmlns:m="http://schemas.openxmlformats.org/officeDocument/2006/math">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8</m:t>
                        </m:r>
                      </m:sup>
                    </m:sSup>
                  </m:oMath>
                </a14:m>
                <a:r>
                  <a:rPr lang="vi-VN" b="0" dirty="0"/>
                  <a:t> sự kiện</a:t>
                </a:r>
              </a:p>
              <a:p>
                <a:pPr lvl="1"/>
                <a14:m>
                  <m:oMath xmlns:m="http://schemas.openxmlformats.org/officeDocument/2006/math">
                    <m:r>
                      <m:rPr>
                        <m:sty m:val="p"/>
                      </m:rPr>
                      <a:rPr lang="vi-VN" i="1" dirty="0">
                        <a:latin typeface="Cambria Math" panose="02040503050406030204" pitchFamily="18" charset="0"/>
                      </a:rPr>
                      <m:t>A</m:t>
                    </m:r>
                    <m:r>
                      <a:rPr lang="vi-VN" b="0" i="1" dirty="0" smtClean="0">
                        <a:latin typeface="Cambria Math" panose="02040503050406030204" pitchFamily="18" charset="0"/>
                      </a:rPr>
                      <m:t>=</m:t>
                    </m:r>
                    <m:r>
                      <m:rPr>
                        <m:sty m:val="p"/>
                      </m:rPr>
                      <a:rPr lang="vi-VN" i="1" dirty="0">
                        <a:latin typeface="Cambria Math" panose="02040503050406030204" pitchFamily="18" charset="0"/>
                      </a:rPr>
                      <m:t>C</m:t>
                    </m:r>
                    <m:r>
                      <a:rPr lang="vi-VN" i="1" dirty="0">
                        <a:latin typeface="Cambria Math" panose="02040503050406030204" pitchFamily="18" charset="0"/>
                      </a:rPr>
                      <m:t>ó í</m:t>
                    </m:r>
                    <m:r>
                      <m:rPr>
                        <m:sty m:val="p"/>
                      </m:rPr>
                      <a:rPr lang="vi-VN" i="1" dirty="0">
                        <a:latin typeface="Cambria Math" panose="02040503050406030204" pitchFamily="18" charset="0"/>
                      </a:rPr>
                      <m:t>t</m:t>
                    </m:r>
                    <m:r>
                      <a:rPr lang="vi-VN" b="0" i="1" dirty="0" smtClean="0">
                        <a:latin typeface="Cambria Math" panose="02040503050406030204" pitchFamily="18" charset="0"/>
                      </a:rPr>
                      <m:t> </m:t>
                    </m:r>
                    <m:r>
                      <m:rPr>
                        <m:sty m:val="p"/>
                      </m:rPr>
                      <a:rPr lang="vi-VN" i="1" dirty="0">
                        <a:latin typeface="Cambria Math" panose="02040503050406030204" pitchFamily="18" charset="0"/>
                      </a:rPr>
                      <m:t>nh</m:t>
                    </m:r>
                    <m:r>
                      <a:rPr lang="vi-VN" i="1" dirty="0">
                        <a:latin typeface="Cambria Math" panose="02040503050406030204" pitchFamily="18" charset="0"/>
                      </a:rPr>
                      <m:t>ấ</m:t>
                    </m:r>
                    <m:r>
                      <m:rPr>
                        <m:sty m:val="p"/>
                      </m:rPr>
                      <a:rPr lang="vi-VN" i="1" dirty="0">
                        <a:latin typeface="Cambria Math" panose="02040503050406030204" pitchFamily="18" charset="0"/>
                      </a:rPr>
                      <m:t>t</m:t>
                    </m:r>
                    <m:r>
                      <a:rPr lang="vi-VN" b="0" i="1" dirty="0" smtClean="0">
                        <a:latin typeface="Cambria Math" panose="02040503050406030204" pitchFamily="18" charset="0"/>
                      </a:rPr>
                      <m:t> 2 </m:t>
                    </m:r>
                    <m:r>
                      <m:rPr>
                        <m:sty m:val="p"/>
                      </m:rPr>
                      <a:rPr lang="vi-VN" i="1" dirty="0">
                        <a:latin typeface="Cambria Math" panose="02040503050406030204" pitchFamily="18" charset="0"/>
                      </a:rPr>
                      <m:t>l</m:t>
                    </m:r>
                    <m:r>
                      <a:rPr lang="vi-VN" i="1" dirty="0">
                        <a:latin typeface="Cambria Math" panose="02040503050406030204" pitchFamily="18" charset="0"/>
                      </a:rPr>
                      <m:t>ầ</m:t>
                    </m:r>
                    <m:r>
                      <m:rPr>
                        <m:sty m:val="p"/>
                      </m:rPr>
                      <a:rPr lang="vi-VN" i="1" dirty="0">
                        <a:latin typeface="Cambria Math" panose="02040503050406030204" pitchFamily="18" charset="0"/>
                      </a:rPr>
                      <m:t>n</m:t>
                    </m:r>
                    <m:r>
                      <a:rPr lang="vi-VN" b="0" i="1" dirty="0" smtClean="0">
                        <a:latin typeface="Cambria Math" panose="02040503050406030204" pitchFamily="18" charset="0"/>
                      </a:rPr>
                      <m:t> </m:t>
                    </m:r>
                    <m:r>
                      <m:rPr>
                        <m:sty m:val="p"/>
                      </m:rPr>
                      <a:rPr lang="vi-VN" i="1" dirty="0">
                        <a:latin typeface="Cambria Math" panose="02040503050406030204" pitchFamily="18" charset="0"/>
                      </a:rPr>
                      <m:t>ra</m:t>
                    </m:r>
                    <m:r>
                      <a:rPr lang="vi-VN" b="0" i="1" dirty="0" smtClean="0">
                        <a:latin typeface="Cambria Math" panose="02040503050406030204" pitchFamily="18" charset="0"/>
                      </a:rPr>
                      <m:t> </m:t>
                    </m:r>
                    <m:r>
                      <m:rPr>
                        <m:sty m:val="p"/>
                      </m:rPr>
                      <a:rPr lang="vi-VN" i="1" dirty="0">
                        <a:latin typeface="Cambria Math" panose="02040503050406030204" pitchFamily="18" charset="0"/>
                      </a:rPr>
                      <m:t>m</m:t>
                    </m:r>
                    <m:r>
                      <a:rPr lang="vi-VN" i="1" dirty="0">
                        <a:latin typeface="Cambria Math" panose="02040503050406030204" pitchFamily="18" charset="0"/>
                      </a:rPr>
                      <m:t>ặ</m:t>
                    </m:r>
                    <m:r>
                      <m:rPr>
                        <m:sty m:val="p"/>
                      </m:rPr>
                      <a:rPr lang="vi-VN" i="1" dirty="0">
                        <a:latin typeface="Cambria Math" panose="02040503050406030204" pitchFamily="18" charset="0"/>
                      </a:rPr>
                      <m:t>t</m:t>
                    </m:r>
                    <m:r>
                      <a:rPr lang="vi-VN" b="0" i="1" dirty="0" smtClean="0">
                        <a:latin typeface="Cambria Math" panose="02040503050406030204" pitchFamily="18" charset="0"/>
                      </a:rPr>
                      <m:t> </m:t>
                    </m:r>
                    <m:r>
                      <m:rPr>
                        <m:sty m:val="p"/>
                      </m:rPr>
                      <a:rPr lang="vi-VN" i="1" dirty="0">
                        <a:latin typeface="Cambria Math" panose="02040503050406030204" pitchFamily="18" charset="0"/>
                      </a:rPr>
                      <m:t>ng</m:t>
                    </m:r>
                    <m:r>
                      <a:rPr lang="vi-VN" i="1" dirty="0">
                        <a:latin typeface="Cambria Math" panose="02040503050406030204" pitchFamily="18" charset="0"/>
                      </a:rPr>
                      <m:t>ử</m:t>
                    </m:r>
                    <m:r>
                      <m:rPr>
                        <m:sty m:val="p"/>
                      </m:rPr>
                      <a:rPr lang="vi-VN" i="1" dirty="0">
                        <a:latin typeface="Cambria Math" panose="02040503050406030204" pitchFamily="18" charset="0"/>
                      </a:rPr>
                      <m:t>a</m:t>
                    </m:r>
                    <m:r>
                      <a:rPr lang="vi-VN" b="0" i="1" dirty="0" smtClean="0">
                        <a:latin typeface="Cambria Math" panose="02040503050406030204" pitchFamily="18" charset="0"/>
                      </a:rPr>
                      <m:t>= </m:t>
                    </m:r>
                    <m:d>
                      <m:dPr>
                        <m:begChr m:val="{"/>
                        <m:endChr m:val="}"/>
                        <m:ctrlPr>
                          <a:rPr lang="vi-VN" b="0" i="1" dirty="0" smtClean="0">
                            <a:latin typeface="Cambria Math" panose="02040503050406030204" pitchFamily="18" charset="0"/>
                          </a:rPr>
                        </m:ctrlPr>
                      </m:dPr>
                      <m:e>
                        <m:r>
                          <m:rPr>
                            <m:sty m:val="p"/>
                          </m:rPr>
                          <a:rPr lang="vi-VN" i="1" dirty="0">
                            <a:latin typeface="Cambria Math" panose="02040503050406030204" pitchFamily="18" charset="0"/>
                          </a:rPr>
                          <m:t>HHH</m:t>
                        </m:r>
                        <m:r>
                          <a:rPr lang="vi-VN" b="0" i="1" dirty="0" smtClean="0">
                            <a:latin typeface="Cambria Math" panose="02040503050406030204" pitchFamily="18" charset="0"/>
                          </a:rPr>
                          <m:t>,</m:t>
                        </m:r>
                        <m:r>
                          <m:rPr>
                            <m:sty m:val="p"/>
                          </m:rPr>
                          <a:rPr lang="vi-VN" i="1" dirty="0">
                            <a:latin typeface="Cambria Math" panose="02040503050406030204" pitchFamily="18" charset="0"/>
                          </a:rPr>
                          <m:t>HHT</m:t>
                        </m:r>
                        <m:r>
                          <a:rPr lang="vi-VN" b="0" i="1" dirty="0" smtClean="0">
                            <a:latin typeface="Cambria Math" panose="02040503050406030204" pitchFamily="18" charset="0"/>
                          </a:rPr>
                          <m:t>,</m:t>
                        </m:r>
                        <m:r>
                          <m:rPr>
                            <m:sty m:val="p"/>
                          </m:rPr>
                          <a:rPr lang="vi-VN" i="1" dirty="0">
                            <a:latin typeface="Cambria Math" panose="02040503050406030204" pitchFamily="18" charset="0"/>
                          </a:rPr>
                          <m:t>HTH</m:t>
                        </m:r>
                        <m:r>
                          <a:rPr lang="vi-VN" b="0" i="1" dirty="0" smtClean="0">
                            <a:latin typeface="Cambria Math" panose="02040503050406030204" pitchFamily="18" charset="0"/>
                          </a:rPr>
                          <m:t>,</m:t>
                        </m:r>
                        <m:r>
                          <m:rPr>
                            <m:sty m:val="p"/>
                          </m:rPr>
                          <a:rPr lang="vi-VN" i="1" dirty="0">
                            <a:latin typeface="Cambria Math" panose="02040503050406030204" pitchFamily="18" charset="0"/>
                          </a:rPr>
                          <m:t>THH</m:t>
                        </m:r>
                      </m:e>
                    </m:d>
                  </m:oMath>
                </a14:m>
                <a:endParaRPr lang="vi-VN" b="0" dirty="0"/>
              </a:p>
              <a:p>
                <a:r>
                  <a:rPr lang="vi-VN" dirty="0"/>
                  <a:t>Luật xác suất</a:t>
                </a:r>
              </a:p>
              <a:p>
                <a:pPr lvl="1"/>
                <a:r>
                  <a:rPr lang="vi-VN" dirty="0"/>
                  <a:t>Đồng xu cân bằng </a:t>
                </a:r>
                <a:r>
                  <a:rPr lang="vi-VN" dirty="0">
                    <a:sym typeface="Wingdings" pitchFamily="2" charset="2"/>
                  </a:rPr>
                  <a:t> </a:t>
                </a:r>
                <a14:m>
                  <m:oMath xmlns:m="http://schemas.openxmlformats.org/officeDocument/2006/math">
                    <m:r>
                      <m:rPr>
                        <m:sty m:val="p"/>
                      </m:rPr>
                      <a:rPr lang="vi-VN" i="1" dirty="0">
                        <a:latin typeface="Cambria Math" panose="02040503050406030204" pitchFamily="18" charset="0"/>
                        <a:sym typeface="Wingdings" pitchFamily="2" charset="2"/>
                      </a:rPr>
                      <m:t>P</m:t>
                    </m:r>
                    <m:d>
                      <m:dPr>
                        <m:ctrlPr>
                          <a:rPr lang="vi-VN" b="0" i="1" dirty="0" smtClean="0">
                            <a:latin typeface="Cambria Math" panose="02040503050406030204" pitchFamily="18" charset="0"/>
                            <a:sym typeface="Wingdings" pitchFamily="2" charset="2"/>
                          </a:rPr>
                        </m:ctrlPr>
                      </m:dPr>
                      <m:e>
                        <m:d>
                          <m:dPr>
                            <m:begChr m:val="{"/>
                            <m:endChr m:val="}"/>
                            <m:ctrlPr>
                              <a:rPr lang="vi-VN" i="1" dirty="0">
                                <a:latin typeface="Cambria Math" panose="02040503050406030204" pitchFamily="18" charset="0"/>
                                <a:sym typeface="Wingdings" pitchFamily="2" charset="2"/>
                              </a:rPr>
                            </m:ctrlPr>
                          </m:dPr>
                          <m:e>
                            <m:r>
                              <m:rPr>
                                <m:sty m:val="p"/>
                              </m:rPr>
                              <a:rPr lang="vi-VN" i="1" dirty="0">
                                <a:latin typeface="Cambria Math" panose="02040503050406030204" pitchFamily="18" charset="0"/>
                                <a:sym typeface="Wingdings" pitchFamily="2" charset="2"/>
                              </a:rPr>
                              <m:t>x</m:t>
                            </m:r>
                          </m:e>
                        </m:d>
                      </m:e>
                    </m:d>
                    <m:r>
                      <a:rPr lang="vi-VN" b="0" i="1" dirty="0" smtClean="0">
                        <a:latin typeface="Cambria Math" panose="02040503050406030204" pitchFamily="18" charset="0"/>
                        <a:sym typeface="Wingdings" pitchFamily="2" charset="2"/>
                      </a:rPr>
                      <m:t>=</m:t>
                    </m:r>
                    <m:f>
                      <m:fPr>
                        <m:ctrlPr>
                          <a:rPr lang="vi-VN" b="0" i="1" dirty="0" smtClean="0">
                            <a:latin typeface="Cambria Math" panose="02040503050406030204" pitchFamily="18" charset="0"/>
                            <a:sym typeface="Wingdings" pitchFamily="2" charset="2"/>
                          </a:rPr>
                        </m:ctrlPr>
                      </m:fPr>
                      <m:num>
                        <m:r>
                          <a:rPr lang="vi-VN" b="0" i="1" dirty="0" smtClean="0">
                            <a:latin typeface="Cambria Math" panose="02040503050406030204" pitchFamily="18" charset="0"/>
                            <a:sym typeface="Wingdings" pitchFamily="2" charset="2"/>
                          </a:rPr>
                          <m:t>1</m:t>
                        </m:r>
                      </m:num>
                      <m:den>
                        <m:r>
                          <a:rPr lang="vi-VN" b="0" i="1" dirty="0" smtClean="0">
                            <a:latin typeface="Cambria Math" panose="02040503050406030204" pitchFamily="18" charset="0"/>
                            <a:sym typeface="Wingdings" pitchFamily="2" charset="2"/>
                          </a:rPr>
                          <m:t>8</m:t>
                        </m:r>
                      </m:den>
                    </m:f>
                    <m:r>
                      <a:rPr lang="vi-VN" b="0" i="1" dirty="0" smtClean="0">
                        <a:latin typeface="Cambria Math" panose="02040503050406030204" pitchFamily="18" charset="0"/>
                        <a:sym typeface="Wingdings" pitchFamily="2" charset="2"/>
                      </a:rPr>
                      <m:t>,∀</m:t>
                    </m:r>
                    <m:r>
                      <m:rPr>
                        <m:sty m:val="p"/>
                      </m:rPr>
                      <a:rPr lang="vi-VN" i="1" dirty="0">
                        <a:latin typeface="Cambria Math" panose="02040503050406030204" pitchFamily="18" charset="0"/>
                        <a:sym typeface="Wingdings" pitchFamily="2" charset="2"/>
                      </a:rPr>
                      <m:t>x</m:t>
                    </m:r>
                    <m:r>
                      <a:rPr lang="vi-VN" b="0" i="1" dirty="0" smtClean="0">
                        <a:latin typeface="Cambria Math" panose="02040503050406030204" pitchFamily="18" charset="0"/>
                        <a:sym typeface="Wingdings" pitchFamily="2" charset="2"/>
                      </a:rPr>
                      <m:t>∈</m:t>
                    </m:r>
                    <m:r>
                      <m:rPr>
                        <m:sty m:val="p"/>
                      </m:rPr>
                      <a:rPr lang="vi-VN" b="0" i="0" dirty="0" smtClean="0">
                        <a:latin typeface="Cambria Math" panose="02040503050406030204" pitchFamily="18" charset="0"/>
                        <a:sym typeface="Wingdings" pitchFamily="2" charset="2"/>
                      </a:rPr>
                      <m:t>Ω</m:t>
                    </m:r>
                  </m:oMath>
                </a14:m>
                <a:endParaRPr lang="vi-VN" b="0" dirty="0">
                  <a:sym typeface="Wingdings" pitchFamily="2" charset="2"/>
                </a:endParaRPr>
              </a:p>
              <a:p>
                <a:pPr lvl="1"/>
                <a:r>
                  <a:rPr lang="vi-VN" dirty="0"/>
                  <a:t>Theo luật cộng, </a:t>
                </a:r>
                <a14:m>
                  <m:oMath xmlns:m="http://schemas.openxmlformats.org/officeDocument/2006/math">
                    <m:r>
                      <m:rPr>
                        <m:sty m:val="p"/>
                      </m:rPr>
                      <a:rPr lang="vi-VN" i="1" dirty="0">
                        <a:latin typeface="Cambria Math" panose="02040503050406030204" pitchFamily="18" charset="0"/>
                      </a:rPr>
                      <m:t>P</m:t>
                    </m:r>
                    <m:d>
                      <m:dPr>
                        <m:ctrlPr>
                          <a:rPr lang="vi-VN" b="0" i="1" dirty="0" smtClean="0">
                            <a:latin typeface="Cambria Math" panose="02040503050406030204" pitchFamily="18" charset="0"/>
                          </a:rPr>
                        </m:ctrlPr>
                      </m:dPr>
                      <m:e>
                        <m:r>
                          <m:rPr>
                            <m:sty m:val="p"/>
                          </m:rPr>
                          <a:rPr lang="vi-VN" i="1" dirty="0">
                            <a:latin typeface="Cambria Math" panose="02040503050406030204" pitchFamily="18" charset="0"/>
                          </a:rPr>
                          <m:t>A</m:t>
                        </m:r>
                      </m:e>
                    </m:d>
                    <m:r>
                      <a:rPr lang="vi-VN" b="0" i="1" dirty="0" smtClean="0">
                        <a:latin typeface="Cambria Math" panose="02040503050406030204" pitchFamily="18" charset="0"/>
                      </a:rPr>
                      <m:t>=4×</m:t>
                    </m:r>
                    <m:f>
                      <m:fPr>
                        <m:ctrlPr>
                          <a:rPr lang="vi-VN" b="0" i="1" dirty="0" smtClean="0">
                            <a:latin typeface="Cambria Math" panose="02040503050406030204" pitchFamily="18" charset="0"/>
                          </a:rPr>
                        </m:ctrlPr>
                      </m:fPr>
                      <m:num>
                        <m:r>
                          <a:rPr lang="vi-VN" b="0" i="1" dirty="0" smtClean="0">
                            <a:latin typeface="Cambria Math" panose="02040503050406030204" pitchFamily="18" charset="0"/>
                          </a:rPr>
                          <m:t>1</m:t>
                        </m:r>
                      </m:num>
                      <m:den>
                        <m:r>
                          <a:rPr lang="vi-VN" b="0" i="1" dirty="0" smtClean="0">
                            <a:latin typeface="Cambria Math" panose="02040503050406030204" pitchFamily="18" charset="0"/>
                          </a:rPr>
                          <m:t>8</m:t>
                        </m:r>
                      </m:den>
                    </m:f>
                    <m:r>
                      <a:rPr lang="vi-VN" b="0" i="1" dirty="0" smtClean="0">
                        <a:latin typeface="Cambria Math" panose="02040503050406030204" pitchFamily="18" charset="0"/>
                      </a:rPr>
                      <m:t>=</m:t>
                    </m:r>
                    <m:f>
                      <m:fPr>
                        <m:ctrlPr>
                          <a:rPr lang="vi-VN" b="0" i="1" dirty="0" smtClean="0">
                            <a:latin typeface="Cambria Math" panose="02040503050406030204" pitchFamily="18" charset="0"/>
                          </a:rPr>
                        </m:ctrlPr>
                      </m:fPr>
                      <m:num>
                        <m:r>
                          <a:rPr lang="vi-VN" b="0" i="1" dirty="0" smtClean="0">
                            <a:latin typeface="Cambria Math" panose="02040503050406030204" pitchFamily="18" charset="0"/>
                          </a:rPr>
                          <m:t>1</m:t>
                        </m:r>
                      </m:num>
                      <m:den>
                        <m:r>
                          <a:rPr lang="vi-VN" b="0" i="1" dirty="0" smtClean="0">
                            <a:latin typeface="Cambria Math" panose="02040503050406030204" pitchFamily="18" charset="0"/>
                          </a:rPr>
                          <m:t>2</m:t>
                        </m:r>
                      </m:den>
                    </m:f>
                  </m:oMath>
                </a14:m>
                <a:endParaRPr lang="vi-VN" dirty="0"/>
              </a:p>
              <a:p>
                <a:pPr marL="0" indent="0">
                  <a:buNone/>
                </a:pPr>
                <a:endParaRPr lang="vi-VN" dirty="0"/>
              </a:p>
            </p:txBody>
          </p:sp>
        </mc:Choice>
        <mc:Fallback xmlns="">
          <p:sp>
            <p:nvSpPr>
              <p:cNvPr id="3" name="Content Placeholder 2">
                <a:extLst>
                  <a:ext uri="{FF2B5EF4-FFF2-40B4-BE49-F238E27FC236}">
                    <a16:creationId xmlns:a16="http://schemas.microsoft.com/office/drawing/2014/main" id="{D23A848B-98D2-DFF0-ED9C-4A4FA178DCB9}"/>
                  </a:ext>
                </a:extLst>
              </p:cNvPr>
              <p:cNvSpPr>
                <a:spLocks noGrp="1" noRot="1" noChangeAspect="1" noMove="1" noResize="1" noEditPoints="1" noAdjustHandles="1" noChangeArrowheads="1" noChangeShapeType="1" noTextEdit="1"/>
              </p:cNvSpPr>
              <p:nvPr>
                <p:ph idx="1"/>
              </p:nvPr>
            </p:nvSpPr>
            <p:spPr>
              <a:xfrm>
                <a:off x="304800" y="1047750"/>
                <a:ext cx="6781800" cy="3546873"/>
              </a:xfrm>
              <a:blipFill>
                <a:blip r:embed="rId4"/>
                <a:stretch>
                  <a:fillRect l="-1682" t="-1071"/>
                </a:stretch>
              </a:blipFill>
            </p:spPr>
            <p:txBody>
              <a:bodyPr/>
              <a:lstStyle/>
              <a:p>
                <a:r>
                  <a:rPr lang="vi-VN">
                    <a:noFill/>
                  </a:rPr>
                  <a:t> </a:t>
                </a:r>
              </a:p>
            </p:txBody>
          </p:sp>
        </mc:Fallback>
      </mc:AlternateContent>
    </p:spTree>
    <p:extLst>
      <p:ext uri="{BB962C8B-B14F-4D97-AF65-F5344CB8AC3E}">
        <p14:creationId xmlns:p14="http://schemas.microsoft.com/office/powerpoint/2010/main" val="1686852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AEBC-9054-E07C-F9F9-847629D32678}"/>
              </a:ext>
            </a:extLst>
          </p:cNvPr>
          <p:cNvSpPr>
            <a:spLocks noGrp="1"/>
          </p:cNvSpPr>
          <p:nvPr>
            <p:ph type="title"/>
          </p:nvPr>
        </p:nvSpPr>
        <p:spPr/>
        <p:txBody>
          <a:bodyPr/>
          <a:lstStyle/>
          <a:p>
            <a:r>
              <a:rPr lang="vi-VN" dirty="0"/>
              <a:t>Mô hình xác suất rời rạc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2F267C-EF7B-357D-4DED-9C8CBD297CF3}"/>
                  </a:ext>
                </a:extLst>
              </p:cNvPr>
              <p:cNvSpPr>
                <a:spLocks noGrp="1"/>
              </p:cNvSpPr>
              <p:nvPr>
                <p:ph idx="1"/>
              </p:nvPr>
            </p:nvSpPr>
            <p:spPr>
              <a:xfrm>
                <a:off x="152400" y="895350"/>
                <a:ext cx="7086600" cy="3546873"/>
              </a:xfrm>
            </p:spPr>
            <p:txBody>
              <a:bodyPr/>
              <a:lstStyle/>
              <a:p>
                <a:r>
                  <a:rPr lang="vi-VN" dirty="0"/>
                  <a:t>Mô hình rời rạc </a:t>
                </a:r>
                <a14:m>
                  <m:oMath xmlns:m="http://schemas.openxmlformats.org/officeDocument/2006/math">
                    <m:r>
                      <a:rPr lang="vi-VN" i="1" smtClean="0">
                        <a:latin typeface="Cambria Math" panose="02040503050406030204" pitchFamily="18" charset="0"/>
                        <a:ea typeface="Cambria Math" panose="02040503050406030204" pitchFamily="18" charset="0"/>
                      </a:rPr>
                      <m:t>⟺</m:t>
                    </m:r>
                    <m:r>
                      <m:rPr>
                        <m:sty m:val="p"/>
                      </m:rPr>
                      <a:rPr lang="vi-VN">
                        <a:latin typeface="Cambria Math" panose="02040503050406030204" pitchFamily="18" charset="0"/>
                        <a:ea typeface="Cambria Math" panose="02040503050406030204" pitchFamily="18" charset="0"/>
                      </a:rPr>
                      <m:t>Ω</m:t>
                    </m:r>
                  </m:oMath>
                </a14:m>
                <a:r>
                  <a:rPr lang="vi-VN" dirty="0"/>
                  <a:t> hữu hạn </a:t>
                </a:r>
                <a14:m>
                  <m:oMath xmlns:m="http://schemas.openxmlformats.org/officeDocument/2006/math">
                    <m:r>
                      <a:rPr lang="vi-VN" i="1">
                        <a:latin typeface="Cambria Math" panose="02040503050406030204" pitchFamily="18" charset="0"/>
                        <a:ea typeface="Cambria Math" panose="02040503050406030204" pitchFamily="18" charset="0"/>
                      </a:rPr>
                      <m:t>⟺</m:t>
                    </m:r>
                    <m:r>
                      <m:rPr>
                        <m:sty m:val="p"/>
                      </m:rPr>
                      <a:rPr lang="vi-VN" smtClean="0">
                        <a:solidFill>
                          <a:srgbClr val="FF0000"/>
                        </a:solidFill>
                        <a:latin typeface="Cambria Math" panose="02040503050406030204" pitchFamily="18" charset="0"/>
                        <a:ea typeface="Cambria Math" panose="02040503050406030204" pitchFamily="18" charset="0"/>
                      </a:rPr>
                      <m:t>Ω</m:t>
                    </m:r>
                    <m:r>
                      <a:rPr lang="vi-VN" b="0" i="0" smtClean="0">
                        <a:solidFill>
                          <a:srgbClr val="FF0000"/>
                        </a:solidFill>
                        <a:latin typeface="Cambria Math" panose="02040503050406030204" pitchFamily="18" charset="0"/>
                        <a:ea typeface="Cambria Math" panose="02040503050406030204" pitchFamily="18" charset="0"/>
                      </a:rPr>
                      <m:t>=</m:t>
                    </m:r>
                    <m:d>
                      <m:dPr>
                        <m:begChr m:val="{"/>
                        <m:endChr m:val="}"/>
                        <m:ctrlPr>
                          <a:rPr lang="vi-VN" i="1">
                            <a:solidFill>
                              <a:srgbClr val="FF0000"/>
                            </a:solidFill>
                            <a:latin typeface="Cambria Math" panose="02040503050406030204" pitchFamily="18" charset="0"/>
                            <a:ea typeface="Cambria Math" panose="02040503050406030204" pitchFamily="18" charset="0"/>
                          </a:rPr>
                        </m:ctrlPr>
                      </m:dPr>
                      <m:e>
                        <m:sSub>
                          <m:sSubPr>
                            <m:ctrlPr>
                              <a:rPr lang="vi-VN" b="0" i="1" smtClean="0">
                                <a:solidFill>
                                  <a:srgbClr val="FF0000"/>
                                </a:solidFill>
                                <a:latin typeface="Cambria Math" panose="02040503050406030204" pitchFamily="18" charset="0"/>
                                <a:ea typeface="Cambria Math" panose="02040503050406030204" pitchFamily="18" charset="0"/>
                              </a:rPr>
                            </m:ctrlPr>
                          </m:sSubPr>
                          <m:e>
                            <m:r>
                              <m:rPr>
                                <m:sty m:val="p"/>
                              </m:rPr>
                              <a:rPr lang="vi-VN" i="1" smtClean="0">
                                <a:solidFill>
                                  <a:srgbClr val="FF0000"/>
                                </a:solidFill>
                                <a:latin typeface="Cambria Math" panose="02040503050406030204" pitchFamily="18" charset="0"/>
                                <a:ea typeface="Cambria Math" panose="02040503050406030204" pitchFamily="18" charset="0"/>
                              </a:rPr>
                              <m:t>s</m:t>
                            </m:r>
                          </m:e>
                          <m:sub>
                            <m:r>
                              <a:rPr lang="vi-VN" b="0" i="1" smtClean="0">
                                <a:solidFill>
                                  <a:srgbClr val="FF0000"/>
                                </a:solidFill>
                                <a:latin typeface="Cambria Math" panose="02040503050406030204" pitchFamily="18" charset="0"/>
                                <a:ea typeface="Cambria Math" panose="02040503050406030204" pitchFamily="18" charset="0"/>
                              </a:rPr>
                              <m:t>1</m:t>
                            </m:r>
                          </m:sub>
                        </m:sSub>
                        <m:r>
                          <a:rPr lang="vi-VN" b="0" i="1" smtClean="0">
                            <a:solidFill>
                              <a:srgbClr val="FF0000"/>
                            </a:solidFill>
                            <a:latin typeface="Cambria Math" panose="02040503050406030204" pitchFamily="18" charset="0"/>
                            <a:ea typeface="Cambria Math" panose="02040503050406030204" pitchFamily="18" charset="0"/>
                          </a:rPr>
                          <m:t>,</m:t>
                        </m:r>
                        <m:sSub>
                          <m:sSubPr>
                            <m:ctrlPr>
                              <a:rPr lang="vi-VN" b="0" i="1" smtClean="0">
                                <a:solidFill>
                                  <a:srgbClr val="FF0000"/>
                                </a:solidFill>
                                <a:latin typeface="Cambria Math" panose="02040503050406030204" pitchFamily="18" charset="0"/>
                                <a:ea typeface="Cambria Math" panose="02040503050406030204" pitchFamily="18" charset="0"/>
                              </a:rPr>
                            </m:ctrlPr>
                          </m:sSubPr>
                          <m:e>
                            <m:r>
                              <m:rPr>
                                <m:sty m:val="p"/>
                              </m:rPr>
                              <a:rPr lang="vi-VN" i="1">
                                <a:solidFill>
                                  <a:srgbClr val="FF0000"/>
                                </a:solidFill>
                                <a:latin typeface="Cambria Math" panose="02040503050406030204" pitchFamily="18" charset="0"/>
                                <a:ea typeface="Cambria Math" panose="02040503050406030204" pitchFamily="18" charset="0"/>
                              </a:rPr>
                              <m:t>s</m:t>
                            </m:r>
                          </m:e>
                          <m:sub>
                            <m:r>
                              <a:rPr lang="vi-VN" b="0" i="1" smtClean="0">
                                <a:solidFill>
                                  <a:srgbClr val="FF0000"/>
                                </a:solidFill>
                                <a:latin typeface="Cambria Math" panose="02040503050406030204" pitchFamily="18" charset="0"/>
                                <a:ea typeface="Cambria Math" panose="02040503050406030204" pitchFamily="18" charset="0"/>
                              </a:rPr>
                              <m:t>2</m:t>
                            </m:r>
                          </m:sub>
                        </m:sSub>
                        <m:r>
                          <a:rPr lang="vi-VN" b="0" i="1" smtClean="0">
                            <a:solidFill>
                              <a:srgbClr val="FF0000"/>
                            </a:solidFill>
                            <a:latin typeface="Cambria Math" panose="02040503050406030204" pitchFamily="18" charset="0"/>
                            <a:ea typeface="Cambria Math" panose="02040503050406030204" pitchFamily="18" charset="0"/>
                          </a:rPr>
                          <m:t>,…,</m:t>
                        </m:r>
                        <m:sSub>
                          <m:sSubPr>
                            <m:ctrlPr>
                              <a:rPr lang="vi-VN" b="0" i="1" smtClean="0">
                                <a:solidFill>
                                  <a:srgbClr val="FF0000"/>
                                </a:solidFill>
                                <a:latin typeface="Cambria Math" panose="02040503050406030204" pitchFamily="18" charset="0"/>
                                <a:ea typeface="Cambria Math" panose="02040503050406030204" pitchFamily="18" charset="0"/>
                              </a:rPr>
                            </m:ctrlPr>
                          </m:sSubPr>
                          <m:e>
                            <m:r>
                              <m:rPr>
                                <m:sty m:val="p"/>
                              </m:rPr>
                              <a:rPr lang="vi-VN" i="1">
                                <a:solidFill>
                                  <a:srgbClr val="FF0000"/>
                                </a:solidFill>
                                <a:latin typeface="Cambria Math" panose="02040503050406030204" pitchFamily="18" charset="0"/>
                                <a:ea typeface="Cambria Math" panose="02040503050406030204" pitchFamily="18" charset="0"/>
                              </a:rPr>
                              <m:t>s</m:t>
                            </m:r>
                          </m:e>
                          <m:sub>
                            <m:r>
                              <m:rPr>
                                <m:sty m:val="p"/>
                              </m:rPr>
                              <a:rPr lang="vi-VN" i="1">
                                <a:solidFill>
                                  <a:srgbClr val="FF0000"/>
                                </a:solidFill>
                                <a:latin typeface="Cambria Math" panose="02040503050406030204" pitchFamily="18" charset="0"/>
                                <a:ea typeface="Cambria Math" panose="02040503050406030204" pitchFamily="18" charset="0"/>
                              </a:rPr>
                              <m:t>n</m:t>
                            </m:r>
                          </m:sub>
                        </m:sSub>
                      </m:e>
                    </m:d>
                  </m:oMath>
                </a14:m>
                <a:endParaRPr lang="vi-VN" dirty="0">
                  <a:ea typeface="Cambria Math" panose="02040503050406030204" pitchFamily="18" charset="0"/>
                </a:endParaRPr>
              </a:p>
              <a:p>
                <a:r>
                  <a:rPr lang="vi-VN" dirty="0"/>
                  <a:t>Xây dựng luật xác suất từ xác suất của từng kết quả </a:t>
                </a:r>
                <a14:m>
                  <m:oMath xmlns:m="http://schemas.openxmlformats.org/officeDocument/2006/math">
                    <m:sSub>
                      <m:sSubPr>
                        <m:ctrlPr>
                          <a:rPr lang="vi-VN" b="0" i="1" dirty="0" smtClean="0">
                            <a:latin typeface="Cambria Math" panose="02040503050406030204" pitchFamily="18" charset="0"/>
                          </a:rPr>
                        </m:ctrlPr>
                      </m:sSubPr>
                      <m:e>
                        <m:r>
                          <m:rPr>
                            <m:sty m:val="p"/>
                          </m:rPr>
                          <a:rPr lang="vi-VN" i="1" dirty="0">
                            <a:latin typeface="Cambria Math" panose="02040503050406030204" pitchFamily="18" charset="0"/>
                          </a:rPr>
                          <m:t>s</m:t>
                        </m:r>
                      </m:e>
                      <m:sub>
                        <m:r>
                          <m:rPr>
                            <m:sty m:val="p"/>
                          </m:rPr>
                          <a:rPr lang="vi-VN" i="1" dirty="0">
                            <a:latin typeface="Cambria Math" panose="02040503050406030204" pitchFamily="18" charset="0"/>
                          </a:rPr>
                          <m:t>i</m:t>
                        </m:r>
                      </m:sub>
                    </m:sSub>
                  </m:oMath>
                </a14:m>
                <a:endParaRPr lang="vi-VN" b="0" dirty="0"/>
              </a:p>
              <a:p>
                <a:pPr marL="0" indent="0">
                  <a:buNone/>
                </a:pPr>
                <a14:m>
                  <m:oMathPara xmlns:m="http://schemas.openxmlformats.org/officeDocument/2006/math">
                    <m:oMathParaPr>
                      <m:jc m:val="centerGroup"/>
                    </m:oMathParaPr>
                    <m:oMath xmlns:m="http://schemas.openxmlformats.org/officeDocument/2006/math">
                      <m:r>
                        <m:rPr>
                          <m:sty m:val="p"/>
                        </m:rPr>
                        <a:rPr lang="vi-VN" i="1" dirty="0" smtClean="0">
                          <a:solidFill>
                            <a:srgbClr val="FF0000"/>
                          </a:solidFill>
                          <a:latin typeface="Cambria Math" panose="02040503050406030204" pitchFamily="18" charset="0"/>
                        </a:rPr>
                        <m:t>P</m:t>
                      </m:r>
                      <m:d>
                        <m:dPr>
                          <m:ctrlPr>
                            <a:rPr lang="vi-VN" b="0" i="1" dirty="0" smtClean="0">
                              <a:solidFill>
                                <a:srgbClr val="FF0000"/>
                              </a:solidFill>
                              <a:latin typeface="Cambria Math" panose="02040503050406030204" pitchFamily="18" charset="0"/>
                            </a:rPr>
                          </m:ctrlPr>
                        </m:dPr>
                        <m:e>
                          <m:r>
                            <m:rPr>
                              <m:sty m:val="p"/>
                            </m:rPr>
                            <a:rPr lang="vi-VN" i="1" dirty="0">
                              <a:solidFill>
                                <a:srgbClr val="FF0000"/>
                              </a:solidFill>
                              <a:latin typeface="Cambria Math" panose="02040503050406030204" pitchFamily="18" charset="0"/>
                            </a:rPr>
                            <m:t>A</m:t>
                          </m:r>
                        </m:e>
                      </m:d>
                      <m:r>
                        <a:rPr lang="vi-VN" b="0" i="1" dirty="0" smtClean="0">
                          <a:solidFill>
                            <a:srgbClr val="FF0000"/>
                          </a:solidFill>
                          <a:latin typeface="Cambria Math" panose="02040503050406030204" pitchFamily="18" charset="0"/>
                        </a:rPr>
                        <m:t>=</m:t>
                      </m:r>
                      <m:nary>
                        <m:naryPr>
                          <m:chr m:val="∑"/>
                          <m:supHide m:val="on"/>
                          <m:ctrlPr>
                            <a:rPr lang="vi-VN" b="0" i="1" dirty="0" smtClean="0">
                              <a:solidFill>
                                <a:srgbClr val="FF0000"/>
                              </a:solidFill>
                              <a:latin typeface="Cambria Math" panose="02040503050406030204" pitchFamily="18" charset="0"/>
                            </a:rPr>
                          </m:ctrlPr>
                        </m:naryPr>
                        <m:sub>
                          <m:sSub>
                            <m:sSubPr>
                              <m:ctrlPr>
                                <a:rPr lang="vi-VN" b="0" i="1" dirty="0" smtClean="0">
                                  <a:solidFill>
                                    <a:srgbClr val="FF0000"/>
                                  </a:solidFill>
                                  <a:latin typeface="Cambria Math" panose="02040503050406030204" pitchFamily="18" charset="0"/>
                                </a:rPr>
                              </m:ctrlPr>
                            </m:sSubPr>
                            <m:e>
                              <m:r>
                                <m:rPr>
                                  <m:sty m:val="p"/>
                                  <m:brk m:alnAt="7"/>
                                </m:rPr>
                                <a:rPr lang="vi-VN" i="1" dirty="0">
                                  <a:solidFill>
                                    <a:srgbClr val="FF0000"/>
                                  </a:solidFill>
                                  <a:latin typeface="Cambria Math" panose="02040503050406030204" pitchFamily="18" charset="0"/>
                                </a:rPr>
                                <m:t>s</m:t>
                              </m:r>
                            </m:e>
                            <m:sub>
                              <m:r>
                                <m:rPr>
                                  <m:sty m:val="p"/>
                                  <m:brk m:alnAt="7"/>
                                </m:rPr>
                                <a:rPr lang="vi-VN" i="1" dirty="0">
                                  <a:solidFill>
                                    <a:srgbClr val="FF0000"/>
                                  </a:solidFill>
                                  <a:latin typeface="Cambria Math" panose="02040503050406030204" pitchFamily="18" charset="0"/>
                                </a:rPr>
                                <m:t>i</m:t>
                              </m:r>
                            </m:sub>
                          </m:sSub>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A</m:t>
                          </m:r>
                        </m:sub>
                        <m:sup/>
                        <m:e>
                          <m:r>
                            <m:rPr>
                              <m:sty m:val="p"/>
                            </m:rPr>
                            <a:rPr lang="vi-VN" i="1" dirty="0">
                              <a:solidFill>
                                <a:srgbClr val="FF0000"/>
                              </a:solidFill>
                              <a:latin typeface="Cambria Math" panose="02040503050406030204" pitchFamily="18" charset="0"/>
                            </a:rPr>
                            <m:t>P</m:t>
                          </m:r>
                          <m:d>
                            <m:dPr>
                              <m:ctrlPr>
                                <a:rPr lang="vi-VN" i="1" dirty="0" smtClean="0">
                                  <a:solidFill>
                                    <a:srgbClr val="FF0000"/>
                                  </a:solidFill>
                                  <a:latin typeface="Cambria Math" panose="02040503050406030204" pitchFamily="18" charset="0"/>
                                </a:rPr>
                              </m:ctrlPr>
                            </m:dPr>
                            <m:e>
                              <m:d>
                                <m:dPr>
                                  <m:begChr m:val="{"/>
                                  <m:endChr m:val="}"/>
                                  <m:ctrlPr>
                                    <a:rPr lang="vi-VN" i="1" dirty="0" smtClean="0">
                                      <a:solidFill>
                                        <a:srgbClr val="FF0000"/>
                                      </a:solidFill>
                                      <a:latin typeface="Cambria Math" panose="02040503050406030204" pitchFamily="18" charset="0"/>
                                    </a:rPr>
                                  </m:ctrlPr>
                                </m:dPr>
                                <m:e>
                                  <m:sSub>
                                    <m:sSubPr>
                                      <m:ctrlPr>
                                        <a:rPr lang="vi-VN" b="0" i="1" dirty="0" smtClean="0">
                                          <a:solidFill>
                                            <a:srgbClr val="FF0000"/>
                                          </a:solidFill>
                                          <a:latin typeface="Cambria Math" panose="02040503050406030204" pitchFamily="18" charset="0"/>
                                        </a:rPr>
                                      </m:ctrlPr>
                                    </m:sSubPr>
                                    <m:e>
                                      <m:r>
                                        <m:rPr>
                                          <m:sty m:val="p"/>
                                        </m:rPr>
                                        <a:rPr lang="vi-VN" i="1" dirty="0">
                                          <a:solidFill>
                                            <a:srgbClr val="FF0000"/>
                                          </a:solidFill>
                                          <a:latin typeface="Cambria Math" panose="02040503050406030204" pitchFamily="18" charset="0"/>
                                        </a:rPr>
                                        <m:t>s</m:t>
                                      </m:r>
                                    </m:e>
                                    <m:sub>
                                      <m:r>
                                        <m:rPr>
                                          <m:sty m:val="p"/>
                                        </m:rPr>
                                        <a:rPr lang="vi-VN" i="1" dirty="0">
                                          <a:solidFill>
                                            <a:srgbClr val="FF0000"/>
                                          </a:solidFill>
                                          <a:latin typeface="Cambria Math" panose="02040503050406030204" pitchFamily="18" charset="0"/>
                                        </a:rPr>
                                        <m:t>i</m:t>
                                      </m:r>
                                    </m:sub>
                                  </m:sSub>
                                </m:e>
                              </m:d>
                            </m:e>
                          </m:d>
                        </m:e>
                      </m:nary>
                      <m:r>
                        <a:rPr lang="vi-VN" b="0" i="1" dirty="0" smtClean="0">
                          <a:solidFill>
                            <a:srgbClr val="FF0000"/>
                          </a:solidFill>
                          <a:latin typeface="Cambria Math" panose="02040503050406030204" pitchFamily="18" charset="0"/>
                        </a:rPr>
                        <m:t>=</m:t>
                      </m:r>
                      <m:nary>
                        <m:naryPr>
                          <m:chr m:val="∑"/>
                          <m:supHide m:val="on"/>
                          <m:ctrlPr>
                            <a:rPr lang="vi-VN" i="1" dirty="0">
                              <a:solidFill>
                                <a:srgbClr val="FF0000"/>
                              </a:solidFill>
                              <a:latin typeface="Cambria Math" panose="02040503050406030204" pitchFamily="18" charset="0"/>
                            </a:rPr>
                          </m:ctrlPr>
                        </m:naryPr>
                        <m:sub>
                          <m:sSub>
                            <m:sSubPr>
                              <m:ctrlPr>
                                <a:rPr lang="vi-VN" i="1" dirty="0">
                                  <a:solidFill>
                                    <a:srgbClr val="FF0000"/>
                                  </a:solidFill>
                                  <a:latin typeface="Cambria Math" panose="02040503050406030204" pitchFamily="18" charset="0"/>
                                </a:rPr>
                              </m:ctrlPr>
                            </m:sSubPr>
                            <m:e>
                              <m:r>
                                <m:rPr>
                                  <m:sty m:val="p"/>
                                  <m:brk m:alnAt="7"/>
                                </m:rPr>
                                <a:rPr lang="vi-VN" i="1" dirty="0">
                                  <a:solidFill>
                                    <a:srgbClr val="FF0000"/>
                                  </a:solidFill>
                                  <a:latin typeface="Cambria Math" panose="02040503050406030204" pitchFamily="18" charset="0"/>
                                </a:rPr>
                                <m:t>s</m:t>
                              </m:r>
                            </m:e>
                            <m:sub>
                              <m:r>
                                <m:rPr>
                                  <m:sty m:val="p"/>
                                  <m:brk m:alnAt="7"/>
                                </m:rPr>
                                <a:rPr lang="vi-VN" i="1" dirty="0">
                                  <a:solidFill>
                                    <a:srgbClr val="FF0000"/>
                                  </a:solidFill>
                                  <a:latin typeface="Cambria Math" panose="02040503050406030204" pitchFamily="18" charset="0"/>
                                </a:rPr>
                                <m:t>i</m:t>
                              </m:r>
                            </m:sub>
                          </m:sSub>
                          <m:r>
                            <a:rPr lang="vi-VN" i="1" dirty="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A</m:t>
                          </m:r>
                        </m:sub>
                        <m:sup/>
                        <m:e>
                          <m:r>
                            <m:rPr>
                              <m:sty m:val="p"/>
                            </m:rPr>
                            <a:rPr lang="vi-VN" i="1" dirty="0">
                              <a:solidFill>
                                <a:srgbClr val="FF0000"/>
                              </a:solidFill>
                              <a:latin typeface="Cambria Math" panose="02040503050406030204" pitchFamily="18" charset="0"/>
                            </a:rPr>
                            <m:t>P</m:t>
                          </m:r>
                          <m:d>
                            <m:dPr>
                              <m:ctrlPr>
                                <a:rPr lang="vi-VN" i="1" dirty="0">
                                  <a:solidFill>
                                    <a:srgbClr val="FF0000"/>
                                  </a:solidFill>
                                  <a:latin typeface="Cambria Math" panose="02040503050406030204" pitchFamily="18" charset="0"/>
                                </a:rPr>
                              </m:ctrlPr>
                            </m:dPr>
                            <m:e>
                              <m:sSub>
                                <m:sSubPr>
                                  <m:ctrlPr>
                                    <a:rPr lang="vi-VN" b="0" i="1" dirty="0" smtClean="0">
                                      <a:solidFill>
                                        <a:srgbClr val="FF0000"/>
                                      </a:solidFill>
                                      <a:latin typeface="Cambria Math" panose="02040503050406030204" pitchFamily="18" charset="0"/>
                                    </a:rPr>
                                  </m:ctrlPr>
                                </m:sSubPr>
                                <m:e>
                                  <m:r>
                                    <m:rPr>
                                      <m:sty m:val="p"/>
                                    </m:rPr>
                                    <a:rPr lang="vi-VN" i="1" dirty="0" smtClean="0">
                                      <a:solidFill>
                                        <a:srgbClr val="FF0000"/>
                                      </a:solidFill>
                                      <a:latin typeface="Cambria Math" panose="02040503050406030204" pitchFamily="18" charset="0"/>
                                    </a:rPr>
                                    <m:t>s</m:t>
                                  </m:r>
                                </m:e>
                                <m:sub>
                                  <m:r>
                                    <m:rPr>
                                      <m:sty m:val="p"/>
                                    </m:rPr>
                                    <a:rPr lang="vi-VN" i="1" dirty="0">
                                      <a:solidFill>
                                        <a:srgbClr val="FF0000"/>
                                      </a:solidFill>
                                      <a:latin typeface="Cambria Math" panose="02040503050406030204" pitchFamily="18" charset="0"/>
                                    </a:rPr>
                                    <m:t>i</m:t>
                                  </m:r>
                                </m:sub>
                              </m:sSub>
                            </m:e>
                          </m:d>
                        </m:e>
                      </m:nary>
                      <m:r>
                        <a:rPr lang="vi-VN" b="0" i="1" dirty="0" smtClean="0">
                          <a:solidFill>
                            <a:srgbClr val="FF0000"/>
                          </a:solidFill>
                          <a:latin typeface="Cambria Math" panose="02040503050406030204" pitchFamily="18" charset="0"/>
                        </a:rPr>
                        <m:t>=</m:t>
                      </m:r>
                      <m:nary>
                        <m:naryPr>
                          <m:chr m:val="∑"/>
                          <m:supHide m:val="on"/>
                          <m:ctrlPr>
                            <a:rPr lang="vi-VN" i="1" dirty="0">
                              <a:solidFill>
                                <a:srgbClr val="FF0000"/>
                              </a:solidFill>
                              <a:latin typeface="Cambria Math" panose="02040503050406030204" pitchFamily="18" charset="0"/>
                            </a:rPr>
                          </m:ctrlPr>
                        </m:naryPr>
                        <m:sub>
                          <m:sSub>
                            <m:sSubPr>
                              <m:ctrlPr>
                                <a:rPr lang="vi-VN" i="1" dirty="0">
                                  <a:solidFill>
                                    <a:srgbClr val="FF0000"/>
                                  </a:solidFill>
                                  <a:latin typeface="Cambria Math" panose="02040503050406030204" pitchFamily="18" charset="0"/>
                                </a:rPr>
                              </m:ctrlPr>
                            </m:sSubPr>
                            <m:e>
                              <m:r>
                                <m:rPr>
                                  <m:sty m:val="p"/>
                                  <m:brk m:alnAt="7"/>
                                </m:rPr>
                                <a:rPr lang="vi-VN" i="1" dirty="0">
                                  <a:solidFill>
                                    <a:srgbClr val="FF0000"/>
                                  </a:solidFill>
                                  <a:latin typeface="Cambria Math" panose="02040503050406030204" pitchFamily="18" charset="0"/>
                                </a:rPr>
                                <m:t>s</m:t>
                              </m:r>
                            </m:e>
                            <m:sub>
                              <m:r>
                                <m:rPr>
                                  <m:sty m:val="p"/>
                                  <m:brk m:alnAt="7"/>
                                </m:rPr>
                                <a:rPr lang="vi-VN" i="1" dirty="0">
                                  <a:solidFill>
                                    <a:srgbClr val="FF0000"/>
                                  </a:solidFill>
                                  <a:latin typeface="Cambria Math" panose="02040503050406030204" pitchFamily="18" charset="0"/>
                                </a:rPr>
                                <m:t>i</m:t>
                              </m:r>
                            </m:sub>
                          </m:sSub>
                          <m:r>
                            <a:rPr lang="vi-VN" i="1" dirty="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A</m:t>
                          </m:r>
                        </m:sub>
                        <m:sup/>
                        <m:e>
                          <m:sSub>
                            <m:sSubPr>
                              <m:ctrlPr>
                                <a:rPr lang="vi-VN" b="0" i="1" dirty="0" smtClean="0">
                                  <a:solidFill>
                                    <a:srgbClr val="FF0000"/>
                                  </a:solidFill>
                                  <a:latin typeface="Cambria Math" panose="02040503050406030204" pitchFamily="18" charset="0"/>
                                </a:rPr>
                              </m:ctrlPr>
                            </m:sSubPr>
                            <m:e>
                              <m:r>
                                <m:rPr>
                                  <m:sty m:val="p"/>
                                </m:rPr>
                                <a:rPr lang="vi-VN" i="1" dirty="0">
                                  <a:solidFill>
                                    <a:srgbClr val="FF0000"/>
                                  </a:solidFill>
                                  <a:latin typeface="Cambria Math" panose="02040503050406030204" pitchFamily="18" charset="0"/>
                                </a:rPr>
                                <m:t>p</m:t>
                              </m:r>
                            </m:e>
                            <m:sub>
                              <m:r>
                                <m:rPr>
                                  <m:sty m:val="p"/>
                                </m:rPr>
                                <a:rPr lang="vi-VN" i="1" dirty="0">
                                  <a:solidFill>
                                    <a:srgbClr val="FF0000"/>
                                  </a:solidFill>
                                  <a:latin typeface="Cambria Math" panose="02040503050406030204" pitchFamily="18" charset="0"/>
                                </a:rPr>
                                <m:t>i</m:t>
                              </m:r>
                            </m:sub>
                          </m:sSub>
                        </m:e>
                      </m:nary>
                    </m:oMath>
                  </m:oMathPara>
                </a14:m>
                <a:endParaRPr lang="vi-VN" i="1" dirty="0">
                  <a:latin typeface="Cambria Math" panose="02040503050406030204" pitchFamily="18" charset="0"/>
                </a:endParaRPr>
              </a:p>
              <a:p>
                <a:pPr marL="0" indent="0">
                  <a:buNone/>
                </a:pPr>
                <a:endParaRPr lang="vi-VN" dirty="0"/>
              </a:p>
              <a:p>
                <a:pPr marL="0" indent="0">
                  <a:buNone/>
                </a:pPr>
                <a:r>
                  <a:rPr lang="vi-VN" dirty="0"/>
                  <a:t>với </a:t>
                </a:r>
                <a14:m>
                  <m:oMath xmlns:m="http://schemas.openxmlformats.org/officeDocument/2006/math">
                    <m:sSub>
                      <m:sSubPr>
                        <m:ctrlPr>
                          <a:rPr lang="vi-VN" b="0" i="1" dirty="0" smtClean="0">
                            <a:latin typeface="Cambria Math" panose="02040503050406030204" pitchFamily="18" charset="0"/>
                          </a:rPr>
                        </m:ctrlPr>
                      </m:sSubPr>
                      <m:e>
                        <m:r>
                          <m:rPr>
                            <m:sty m:val="p"/>
                          </m:rPr>
                          <a:rPr lang="vi-VN" i="1" dirty="0">
                            <a:latin typeface="Cambria Math" panose="02040503050406030204" pitchFamily="18" charset="0"/>
                          </a:rPr>
                          <m:t>p</m:t>
                        </m:r>
                      </m:e>
                      <m:sub>
                        <m:r>
                          <m:rPr>
                            <m:sty m:val="p"/>
                          </m:rPr>
                          <a:rPr lang="vi-VN" i="1" dirty="0">
                            <a:latin typeface="Cambria Math" panose="02040503050406030204" pitchFamily="18" charset="0"/>
                          </a:rPr>
                          <m:t>i</m:t>
                        </m:r>
                      </m:sub>
                    </m:sSub>
                    <m:r>
                      <a:rPr lang="vi-VN" b="0" i="1" dirty="0" smtClean="0">
                        <a:latin typeface="Cambria Math" panose="02040503050406030204" pitchFamily="18" charset="0"/>
                      </a:rPr>
                      <m:t>=</m:t>
                    </m:r>
                    <m:r>
                      <m:rPr>
                        <m:sty m:val="p"/>
                      </m:rPr>
                      <a:rPr lang="vi-VN" i="1" dirty="0">
                        <a:latin typeface="Cambria Math" panose="02040503050406030204" pitchFamily="18" charset="0"/>
                      </a:rPr>
                      <m:t>P</m:t>
                    </m:r>
                    <m:d>
                      <m:dPr>
                        <m:ctrlPr>
                          <a:rPr lang="vi-VN" b="0" i="1" dirty="0" smtClean="0">
                            <a:latin typeface="Cambria Math" panose="02040503050406030204" pitchFamily="18" charset="0"/>
                          </a:rPr>
                        </m:ctrlPr>
                      </m:dPr>
                      <m:e>
                        <m:sSub>
                          <m:sSubPr>
                            <m:ctrlPr>
                              <a:rPr lang="vi-VN" b="0" i="1" dirty="0" smtClean="0">
                                <a:latin typeface="Cambria Math" panose="02040503050406030204" pitchFamily="18" charset="0"/>
                              </a:rPr>
                            </m:ctrlPr>
                          </m:sSubPr>
                          <m:e>
                            <m:r>
                              <m:rPr>
                                <m:sty m:val="p"/>
                              </m:rPr>
                              <a:rPr lang="vi-VN" i="1" dirty="0">
                                <a:latin typeface="Cambria Math" panose="02040503050406030204" pitchFamily="18" charset="0"/>
                              </a:rPr>
                              <m:t>s</m:t>
                            </m:r>
                          </m:e>
                          <m:sub>
                            <m:r>
                              <m:rPr>
                                <m:sty m:val="p"/>
                              </m:rPr>
                              <a:rPr lang="vi-VN" i="1" dirty="0">
                                <a:latin typeface="Cambria Math" panose="02040503050406030204" pitchFamily="18" charset="0"/>
                              </a:rPr>
                              <m:t>i</m:t>
                            </m:r>
                          </m:sub>
                        </m:sSub>
                      </m:e>
                    </m:d>
                  </m:oMath>
                </a14:m>
                <a:r>
                  <a:rPr lang="vi-VN" dirty="0"/>
                  <a:t> thoả mãn </a:t>
                </a:r>
                <a14:m>
                  <m:oMath xmlns:m="http://schemas.openxmlformats.org/officeDocument/2006/math">
                    <m:sSub>
                      <m:sSubPr>
                        <m:ctrlPr>
                          <a:rPr lang="vi-VN" b="0" i="1" dirty="0" smtClean="0">
                            <a:solidFill>
                              <a:srgbClr val="FF0000"/>
                            </a:solidFill>
                            <a:latin typeface="Cambria Math" panose="02040503050406030204" pitchFamily="18" charset="0"/>
                          </a:rPr>
                        </m:ctrlPr>
                      </m:sSubPr>
                      <m:e>
                        <m:r>
                          <m:rPr>
                            <m:sty m:val="p"/>
                          </m:rPr>
                          <a:rPr lang="vi-VN" i="1" dirty="0">
                            <a:solidFill>
                              <a:srgbClr val="FF0000"/>
                            </a:solidFill>
                            <a:latin typeface="Cambria Math" panose="02040503050406030204" pitchFamily="18" charset="0"/>
                          </a:rPr>
                          <m:t>p</m:t>
                        </m:r>
                      </m:e>
                      <m:sub>
                        <m:r>
                          <m:rPr>
                            <m:sty m:val="p"/>
                          </m:rPr>
                          <a:rPr lang="vi-VN" i="1" dirty="0">
                            <a:solidFill>
                              <a:srgbClr val="FF0000"/>
                            </a:solidFill>
                            <a:latin typeface="Cambria Math" panose="02040503050406030204" pitchFamily="18" charset="0"/>
                          </a:rPr>
                          <m:t>i</m:t>
                        </m:r>
                      </m:sub>
                    </m:sSub>
                    <m:r>
                      <a:rPr lang="vi-VN" b="0" i="1" dirty="0" smtClean="0">
                        <a:solidFill>
                          <a:srgbClr val="FF0000"/>
                        </a:solidFill>
                        <a:latin typeface="Cambria Math" panose="02040503050406030204" pitchFamily="18" charset="0"/>
                      </a:rPr>
                      <m:t>≥0 </m:t>
                    </m:r>
                    <m:r>
                      <m:rPr>
                        <m:sty m:val="p"/>
                      </m:rPr>
                      <a:rPr lang="vi-VN" i="1" dirty="0">
                        <a:solidFill>
                          <a:srgbClr val="FF0000"/>
                        </a:solidFill>
                        <a:latin typeface="Cambria Math" panose="02040503050406030204" pitchFamily="18" charset="0"/>
                      </a:rPr>
                      <m:t>v</m:t>
                    </m:r>
                    <m:r>
                      <a:rPr lang="vi-VN" i="1" dirty="0">
                        <a:solidFill>
                          <a:srgbClr val="FF0000"/>
                        </a:solidFill>
                        <a:latin typeface="Cambria Math" panose="02040503050406030204" pitchFamily="18" charset="0"/>
                      </a:rPr>
                      <m:t>à </m:t>
                    </m:r>
                    <m:nary>
                      <m:naryPr>
                        <m:chr m:val="∑"/>
                        <m:ctrlPr>
                          <a:rPr lang="vi-VN" b="0" i="1" dirty="0" smtClean="0">
                            <a:solidFill>
                              <a:srgbClr val="FF0000"/>
                            </a:solidFill>
                            <a:latin typeface="Cambria Math" panose="02040503050406030204" pitchFamily="18" charset="0"/>
                          </a:rPr>
                        </m:ctrlPr>
                      </m:naryPr>
                      <m:sub>
                        <m:r>
                          <m:rPr>
                            <m:sty m:val="p"/>
                            <m:brk m:alnAt="23"/>
                          </m:rPr>
                          <a:rPr lang="vi-VN" i="1" dirty="0">
                            <a:solidFill>
                              <a:srgbClr val="FF0000"/>
                            </a:solidFill>
                            <a:latin typeface="Cambria Math" panose="02040503050406030204" pitchFamily="18" charset="0"/>
                          </a:rPr>
                          <m:t>i</m:t>
                        </m:r>
                        <m:r>
                          <a:rPr lang="vi-VN" b="0" i="1" dirty="0" smtClean="0">
                            <a:solidFill>
                              <a:srgbClr val="FF0000"/>
                            </a:solidFill>
                            <a:latin typeface="Cambria Math" panose="02040503050406030204" pitchFamily="18" charset="0"/>
                          </a:rPr>
                          <m:t>=1</m:t>
                        </m:r>
                      </m:sub>
                      <m:sup>
                        <m:r>
                          <m:rPr>
                            <m:sty m:val="p"/>
                          </m:rPr>
                          <a:rPr lang="vi-VN" i="1" dirty="0">
                            <a:solidFill>
                              <a:srgbClr val="FF0000"/>
                            </a:solidFill>
                            <a:latin typeface="Cambria Math" panose="02040503050406030204" pitchFamily="18" charset="0"/>
                          </a:rPr>
                          <m:t>n</m:t>
                        </m:r>
                      </m:sup>
                      <m:e>
                        <m:sSub>
                          <m:sSubPr>
                            <m:ctrlPr>
                              <a:rPr lang="vi-VN" b="0" i="1" dirty="0" smtClean="0">
                                <a:solidFill>
                                  <a:srgbClr val="FF0000"/>
                                </a:solidFill>
                                <a:latin typeface="Cambria Math" panose="02040503050406030204" pitchFamily="18" charset="0"/>
                              </a:rPr>
                            </m:ctrlPr>
                          </m:sSubPr>
                          <m:e>
                            <m:r>
                              <m:rPr>
                                <m:sty m:val="p"/>
                              </m:rPr>
                              <a:rPr lang="vi-VN" i="1" dirty="0">
                                <a:solidFill>
                                  <a:srgbClr val="FF0000"/>
                                </a:solidFill>
                                <a:latin typeface="Cambria Math" panose="02040503050406030204" pitchFamily="18" charset="0"/>
                              </a:rPr>
                              <m:t>p</m:t>
                            </m:r>
                          </m:e>
                          <m:sub>
                            <m:r>
                              <m:rPr>
                                <m:sty m:val="p"/>
                              </m:rPr>
                              <a:rPr lang="vi-VN" i="1" dirty="0">
                                <a:solidFill>
                                  <a:srgbClr val="FF0000"/>
                                </a:solidFill>
                                <a:latin typeface="Cambria Math" panose="02040503050406030204" pitchFamily="18" charset="0"/>
                              </a:rPr>
                              <m:t>i</m:t>
                            </m:r>
                          </m:sub>
                        </m:sSub>
                      </m:e>
                    </m:nary>
                    <m:r>
                      <a:rPr lang="vi-VN" b="0" i="1" dirty="0" smtClean="0">
                        <a:solidFill>
                          <a:srgbClr val="FF0000"/>
                        </a:solidFill>
                        <a:latin typeface="Cambria Math" panose="02040503050406030204" pitchFamily="18" charset="0"/>
                      </a:rPr>
                      <m:t>=1</m:t>
                    </m:r>
                    <m:r>
                      <a:rPr lang="vi-VN" b="0" i="1" dirty="0" smtClean="0">
                        <a:latin typeface="Cambria Math" panose="02040503050406030204" pitchFamily="18" charset="0"/>
                      </a:rPr>
                      <m:t>.</m:t>
                    </m:r>
                  </m:oMath>
                </a14:m>
                <a:endParaRPr lang="vi-VN" dirty="0"/>
              </a:p>
              <a:p>
                <a:r>
                  <a:rPr lang="vi-VN" dirty="0"/>
                  <a:t>Mô hình rời rạc đều: Mọi kết quả có khả năng xảy ra như nhau</a:t>
                </a:r>
              </a:p>
              <a:p>
                <a:pPr marL="0" indent="0">
                  <a:buNone/>
                </a:pPr>
                <a14:m>
                  <m:oMathPara xmlns:m="http://schemas.openxmlformats.org/officeDocument/2006/math">
                    <m:oMathParaPr>
                      <m:jc m:val="centerGroup"/>
                    </m:oMathParaPr>
                    <m:oMath xmlns:m="http://schemas.openxmlformats.org/officeDocument/2006/math">
                      <m:sSub>
                        <m:sSubPr>
                          <m:ctrlPr>
                            <a:rPr lang="vi-VN" i="1" dirty="0" smtClean="0">
                              <a:solidFill>
                                <a:srgbClr val="FF0000"/>
                              </a:solidFill>
                              <a:latin typeface="Cambria Math" panose="02040503050406030204" pitchFamily="18" charset="0"/>
                            </a:rPr>
                          </m:ctrlPr>
                        </m:sSubPr>
                        <m:e>
                          <m:r>
                            <m:rPr>
                              <m:sty m:val="p"/>
                            </m:rPr>
                            <a:rPr lang="vi-VN" i="1" dirty="0">
                              <a:solidFill>
                                <a:srgbClr val="FF0000"/>
                              </a:solidFill>
                              <a:latin typeface="Cambria Math" panose="02040503050406030204" pitchFamily="18" charset="0"/>
                            </a:rPr>
                            <m:t>p</m:t>
                          </m:r>
                        </m:e>
                        <m:sub>
                          <m:r>
                            <m:rPr>
                              <m:sty m:val="p"/>
                            </m:rPr>
                            <a:rPr lang="vi-VN" i="1" dirty="0">
                              <a:solidFill>
                                <a:srgbClr val="FF0000"/>
                              </a:solidFill>
                              <a:latin typeface="Cambria Math" panose="02040503050406030204" pitchFamily="18" charset="0"/>
                            </a:rPr>
                            <m:t>i</m:t>
                          </m:r>
                        </m:sub>
                      </m:sSub>
                      <m:r>
                        <a:rPr lang="vi-VN" i="1" dirty="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P</m:t>
                      </m:r>
                      <m:d>
                        <m:dPr>
                          <m:ctrlPr>
                            <a:rPr lang="vi-VN" i="1" dirty="0">
                              <a:solidFill>
                                <a:srgbClr val="FF0000"/>
                              </a:solidFill>
                              <a:latin typeface="Cambria Math" panose="02040503050406030204" pitchFamily="18" charset="0"/>
                            </a:rPr>
                          </m:ctrlPr>
                        </m:dPr>
                        <m:e>
                          <m:sSub>
                            <m:sSubPr>
                              <m:ctrlPr>
                                <a:rPr lang="vi-VN" i="1" dirty="0">
                                  <a:solidFill>
                                    <a:srgbClr val="FF0000"/>
                                  </a:solidFill>
                                  <a:latin typeface="Cambria Math" panose="02040503050406030204" pitchFamily="18" charset="0"/>
                                </a:rPr>
                              </m:ctrlPr>
                            </m:sSubPr>
                            <m:e>
                              <m:r>
                                <m:rPr>
                                  <m:sty m:val="p"/>
                                </m:rPr>
                                <a:rPr lang="vi-VN" i="1" dirty="0">
                                  <a:solidFill>
                                    <a:srgbClr val="FF0000"/>
                                  </a:solidFill>
                                  <a:latin typeface="Cambria Math" panose="02040503050406030204" pitchFamily="18" charset="0"/>
                                </a:rPr>
                                <m:t>s</m:t>
                              </m:r>
                            </m:e>
                            <m:sub>
                              <m:r>
                                <m:rPr>
                                  <m:sty m:val="p"/>
                                </m:rPr>
                                <a:rPr lang="vi-VN" i="1" dirty="0">
                                  <a:solidFill>
                                    <a:srgbClr val="FF0000"/>
                                  </a:solidFill>
                                  <a:latin typeface="Cambria Math" panose="02040503050406030204" pitchFamily="18" charset="0"/>
                                </a:rPr>
                                <m:t>i</m:t>
                              </m:r>
                            </m:sub>
                          </m:sSub>
                        </m:e>
                      </m:d>
                      <m:r>
                        <a:rPr lang="vi-VN" b="0" i="1" dirty="0" smtClean="0">
                          <a:solidFill>
                            <a:srgbClr val="FF0000"/>
                          </a:solidFill>
                          <a:latin typeface="Cambria Math" panose="02040503050406030204" pitchFamily="18" charset="0"/>
                        </a:rPr>
                        <m:t>=</m:t>
                      </m:r>
                      <m:f>
                        <m:fPr>
                          <m:ctrlPr>
                            <a:rPr lang="vi-VN" b="0" i="1" dirty="0" smtClean="0">
                              <a:solidFill>
                                <a:srgbClr val="FF0000"/>
                              </a:solidFill>
                              <a:latin typeface="Cambria Math" panose="02040503050406030204" pitchFamily="18" charset="0"/>
                            </a:rPr>
                          </m:ctrlPr>
                        </m:fPr>
                        <m:num>
                          <m:r>
                            <a:rPr lang="vi-VN" b="0" i="1" dirty="0" smtClean="0">
                              <a:solidFill>
                                <a:srgbClr val="FF0000"/>
                              </a:solidFill>
                              <a:latin typeface="Cambria Math" panose="02040503050406030204" pitchFamily="18" charset="0"/>
                            </a:rPr>
                            <m:t>1</m:t>
                          </m:r>
                        </m:num>
                        <m:den>
                          <m:r>
                            <m:rPr>
                              <m:sty m:val="p"/>
                            </m:rPr>
                            <a:rPr lang="vi-VN" i="1" dirty="0">
                              <a:solidFill>
                                <a:srgbClr val="FF0000"/>
                              </a:solidFill>
                              <a:latin typeface="Cambria Math" panose="02040503050406030204" pitchFamily="18" charset="0"/>
                            </a:rPr>
                            <m:t>n</m:t>
                          </m:r>
                        </m:den>
                      </m:f>
                    </m:oMath>
                  </m:oMathPara>
                </a14:m>
                <a:endParaRPr lang="vi-VN" dirty="0"/>
              </a:p>
            </p:txBody>
          </p:sp>
        </mc:Choice>
        <mc:Fallback xmlns="">
          <p:sp>
            <p:nvSpPr>
              <p:cNvPr id="3" name="Content Placeholder 2">
                <a:extLst>
                  <a:ext uri="{FF2B5EF4-FFF2-40B4-BE49-F238E27FC236}">
                    <a16:creationId xmlns:a16="http://schemas.microsoft.com/office/drawing/2014/main" id="{382F267C-EF7B-357D-4DED-9C8CBD297CF3}"/>
                  </a:ext>
                </a:extLst>
              </p:cNvPr>
              <p:cNvSpPr>
                <a:spLocks noGrp="1" noRot="1" noChangeAspect="1" noMove="1" noResize="1" noEditPoints="1" noAdjustHandles="1" noChangeArrowheads="1" noChangeShapeType="1" noTextEdit="1"/>
              </p:cNvSpPr>
              <p:nvPr>
                <p:ph idx="1"/>
              </p:nvPr>
            </p:nvSpPr>
            <p:spPr>
              <a:xfrm>
                <a:off x="152400" y="895350"/>
                <a:ext cx="7086600" cy="3546873"/>
              </a:xfrm>
              <a:blipFill>
                <a:blip r:embed="rId2"/>
                <a:stretch>
                  <a:fillRect l="-1789" t="-13929" b="-18571"/>
                </a:stretch>
              </a:blipFill>
            </p:spPr>
            <p:txBody>
              <a:bodyPr/>
              <a:lstStyle/>
              <a:p>
                <a:r>
                  <a:rPr lang="vi-VN">
                    <a:noFill/>
                  </a:rPr>
                  <a:t> </a:t>
                </a:r>
              </a:p>
            </p:txBody>
          </p:sp>
        </mc:Fallback>
      </mc:AlternateContent>
      <p:grpSp>
        <p:nvGrpSpPr>
          <p:cNvPr id="18" name="Group 17">
            <a:extLst>
              <a:ext uri="{FF2B5EF4-FFF2-40B4-BE49-F238E27FC236}">
                <a16:creationId xmlns:a16="http://schemas.microsoft.com/office/drawing/2014/main" id="{287D3D32-89C7-3170-7088-21F1C1F37C64}"/>
              </a:ext>
            </a:extLst>
          </p:cNvPr>
          <p:cNvGrpSpPr/>
          <p:nvPr/>
        </p:nvGrpSpPr>
        <p:grpSpPr>
          <a:xfrm>
            <a:off x="6640914" y="1962150"/>
            <a:ext cx="2249215" cy="1629936"/>
            <a:chOff x="6640914" y="1962150"/>
            <a:chExt cx="2249215" cy="1629936"/>
          </a:xfrm>
        </p:grpSpPr>
        <p:grpSp>
          <p:nvGrpSpPr>
            <p:cNvPr id="4" name="Group 3">
              <a:extLst>
                <a:ext uri="{FF2B5EF4-FFF2-40B4-BE49-F238E27FC236}">
                  <a16:creationId xmlns:a16="http://schemas.microsoft.com/office/drawing/2014/main" id="{45F725BE-4EA8-357E-64AD-30C28763DE87}"/>
                </a:ext>
              </a:extLst>
            </p:cNvPr>
            <p:cNvGrpSpPr/>
            <p:nvPr/>
          </p:nvGrpSpPr>
          <p:grpSpPr>
            <a:xfrm>
              <a:off x="6640914" y="1962150"/>
              <a:ext cx="2249215" cy="1629936"/>
              <a:chOff x="5995050" y="2006218"/>
              <a:chExt cx="2249215" cy="1629936"/>
            </a:xfrm>
          </p:grpSpPr>
          <p:grpSp>
            <p:nvGrpSpPr>
              <p:cNvPr id="5" name="Group 4">
                <a:extLst>
                  <a:ext uri="{FF2B5EF4-FFF2-40B4-BE49-F238E27FC236}">
                    <a16:creationId xmlns:a16="http://schemas.microsoft.com/office/drawing/2014/main" id="{08178A3C-CBAA-CE75-AE59-1E690C7C1D04}"/>
                  </a:ext>
                </a:extLst>
              </p:cNvPr>
              <p:cNvGrpSpPr/>
              <p:nvPr/>
            </p:nvGrpSpPr>
            <p:grpSpPr>
              <a:xfrm>
                <a:off x="5995050" y="2006218"/>
                <a:ext cx="2249215" cy="1629936"/>
                <a:chOff x="5638801" y="2112273"/>
                <a:chExt cx="3121130" cy="2261786"/>
              </a:xfrm>
            </p:grpSpPr>
            <p:grpSp>
              <p:nvGrpSpPr>
                <p:cNvPr id="10" name="Group 9">
                  <a:extLst>
                    <a:ext uri="{FF2B5EF4-FFF2-40B4-BE49-F238E27FC236}">
                      <a16:creationId xmlns:a16="http://schemas.microsoft.com/office/drawing/2014/main" id="{2A2BB845-A711-D715-47D0-44BBC827059C}"/>
                    </a:ext>
                  </a:extLst>
                </p:cNvPr>
                <p:cNvGrpSpPr/>
                <p:nvPr/>
              </p:nvGrpSpPr>
              <p:grpSpPr>
                <a:xfrm>
                  <a:off x="5867401" y="2112273"/>
                  <a:ext cx="2710290" cy="1754877"/>
                  <a:chOff x="5714999" y="2874273"/>
                  <a:chExt cx="2710290" cy="1754877"/>
                </a:xfrm>
              </p:grpSpPr>
              <p:cxnSp>
                <p:nvCxnSpPr>
                  <p:cNvPr id="12" name="Straight Arrow Connector 11">
                    <a:extLst>
                      <a:ext uri="{FF2B5EF4-FFF2-40B4-BE49-F238E27FC236}">
                        <a16:creationId xmlns:a16="http://schemas.microsoft.com/office/drawing/2014/main" id="{4D684DEE-A4EF-D34D-1C44-2584F5DEFB20}"/>
                      </a:ext>
                    </a:extLst>
                  </p:cNvPr>
                  <p:cNvCxnSpPr>
                    <a:cxnSpLocks/>
                  </p:cNvCxnSpPr>
                  <p:nvPr/>
                </p:nvCxnSpPr>
                <p:spPr>
                  <a:xfrm flipV="1">
                    <a:off x="5714999" y="4620755"/>
                    <a:ext cx="2710290" cy="839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456E6FD-E095-B711-B699-65D8E616E061}"/>
                      </a:ext>
                    </a:extLst>
                  </p:cNvPr>
                  <p:cNvCxnSpPr>
                    <a:cxnSpLocks/>
                  </p:cNvCxnSpPr>
                  <p:nvPr/>
                </p:nvCxnSpPr>
                <p:spPr>
                  <a:xfrm flipV="1">
                    <a:off x="5714999" y="2874273"/>
                    <a:ext cx="0" cy="175487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67820CB-CD27-8E6D-DAD9-7CDA559BBDA3}"/>
                        </a:ext>
                      </a:extLst>
                    </p:cNvPr>
                    <p:cNvSpPr txBox="1"/>
                    <p:nvPr/>
                  </p:nvSpPr>
                  <p:spPr>
                    <a:xfrm>
                      <a:off x="5638801" y="3861554"/>
                      <a:ext cx="3121130" cy="512505"/>
                    </a:xfrm>
                    <a:prstGeom prst="rect">
                      <a:avLst/>
                    </a:prstGeom>
                    <a:noFill/>
                  </p:spPr>
                  <p:txBody>
                    <a:bodyPr wrap="square" rtlCol="0">
                      <a:spAutoFit/>
                    </a:bodyPr>
                    <a:lstStyle/>
                    <a:p>
                      <a:r>
                        <a:rPr lang="vi-VN" dirty="0">
                          <a:solidFill>
                            <a:srgbClr val="FF0000"/>
                          </a:solidFill>
                          <a:latin typeface="Calibri"/>
                          <a:cs typeface="Calibri"/>
                        </a:rPr>
                        <a:t>0   </a:t>
                      </a:r>
                      <a14:m>
                        <m:oMath xmlns:m="http://schemas.openxmlformats.org/officeDocument/2006/math">
                          <m:sSub>
                            <m:sSubPr>
                              <m:ctrlPr>
                                <a:rPr lang="vi-VN" b="0" i="1" dirty="0" smtClean="0">
                                  <a:solidFill>
                                    <a:srgbClr val="FF0000"/>
                                  </a:solidFill>
                                  <a:latin typeface="Cambria Math" panose="02040503050406030204" pitchFamily="18" charset="0"/>
                                  <a:cs typeface="Calibri"/>
                                </a:rPr>
                              </m:ctrlPr>
                            </m:sSubPr>
                            <m:e>
                              <m:r>
                                <m:rPr>
                                  <m:sty m:val="p"/>
                                </m:rPr>
                                <a:rPr lang="vi-VN" i="1" dirty="0">
                                  <a:solidFill>
                                    <a:srgbClr val="FF0000"/>
                                  </a:solidFill>
                                  <a:latin typeface="Cambria Math" panose="02040503050406030204" pitchFamily="18" charset="0"/>
                                  <a:cs typeface="Calibri"/>
                                </a:rPr>
                                <m:t>s</m:t>
                              </m:r>
                            </m:e>
                            <m:sub>
                              <m:r>
                                <a:rPr lang="vi-VN" b="0" i="1" dirty="0" smtClean="0">
                                  <a:solidFill>
                                    <a:srgbClr val="FF0000"/>
                                  </a:solidFill>
                                  <a:latin typeface="Cambria Math" panose="02040503050406030204" pitchFamily="18" charset="0"/>
                                  <a:cs typeface="Calibri"/>
                                </a:rPr>
                                <m:t>1</m:t>
                              </m:r>
                            </m:sub>
                          </m:sSub>
                        </m:oMath>
                      </a14:m>
                      <a:r>
                        <a:rPr lang="vi-VN" dirty="0">
                          <a:solidFill>
                            <a:srgbClr val="FF0000"/>
                          </a:solidFill>
                          <a:latin typeface="Calibri"/>
                          <a:cs typeface="Calibri"/>
                        </a:rPr>
                        <a:t>  </a:t>
                      </a:r>
                      <a14:m>
                        <m:oMath xmlns:m="http://schemas.openxmlformats.org/officeDocument/2006/math">
                          <m:sSub>
                            <m:sSubPr>
                              <m:ctrlPr>
                                <a:rPr lang="vi-VN" b="0" i="1" dirty="0" smtClean="0">
                                  <a:solidFill>
                                    <a:srgbClr val="FF0000"/>
                                  </a:solidFill>
                                  <a:latin typeface="Cambria Math" panose="02040503050406030204" pitchFamily="18" charset="0"/>
                                  <a:cs typeface="Calibri"/>
                                </a:rPr>
                              </m:ctrlPr>
                            </m:sSubPr>
                            <m:e>
                              <m:r>
                                <m:rPr>
                                  <m:sty m:val="p"/>
                                </m:rPr>
                                <a:rPr lang="vi-VN" i="1" dirty="0">
                                  <a:solidFill>
                                    <a:srgbClr val="FF0000"/>
                                  </a:solidFill>
                                  <a:latin typeface="Cambria Math" panose="02040503050406030204" pitchFamily="18" charset="0"/>
                                  <a:cs typeface="Calibri"/>
                                </a:rPr>
                                <m:t>s</m:t>
                              </m:r>
                            </m:e>
                            <m:sub>
                              <m:r>
                                <a:rPr lang="vi-VN" b="0" i="1" dirty="0" smtClean="0">
                                  <a:solidFill>
                                    <a:srgbClr val="FF0000"/>
                                  </a:solidFill>
                                  <a:latin typeface="Cambria Math" panose="02040503050406030204" pitchFamily="18" charset="0"/>
                                  <a:cs typeface="Calibri"/>
                                </a:rPr>
                                <m:t>2</m:t>
                              </m:r>
                            </m:sub>
                          </m:sSub>
                        </m:oMath>
                      </a14:m>
                      <a:r>
                        <a:rPr lang="vi-VN" dirty="0">
                          <a:solidFill>
                            <a:srgbClr val="FF0000"/>
                          </a:solidFill>
                          <a:latin typeface="Calibri"/>
                          <a:cs typeface="Calibri"/>
                        </a:rPr>
                        <a:t>  </a:t>
                      </a:r>
                      <a14:m>
                        <m:oMath xmlns:m="http://schemas.openxmlformats.org/officeDocument/2006/math">
                          <m:sSub>
                            <m:sSubPr>
                              <m:ctrlPr>
                                <a:rPr lang="vi-VN" b="0" i="1" dirty="0" smtClean="0">
                                  <a:solidFill>
                                    <a:srgbClr val="FF0000"/>
                                  </a:solidFill>
                                  <a:latin typeface="Cambria Math" panose="02040503050406030204" pitchFamily="18" charset="0"/>
                                  <a:cs typeface="Calibri"/>
                                </a:rPr>
                              </m:ctrlPr>
                            </m:sSubPr>
                            <m:e>
                              <m:r>
                                <m:rPr>
                                  <m:sty m:val="p"/>
                                </m:rPr>
                                <a:rPr lang="vi-VN" i="1" dirty="0">
                                  <a:solidFill>
                                    <a:srgbClr val="FF0000"/>
                                  </a:solidFill>
                                  <a:latin typeface="Cambria Math" panose="02040503050406030204" pitchFamily="18" charset="0"/>
                                  <a:cs typeface="Calibri"/>
                                </a:rPr>
                                <m:t>s</m:t>
                              </m:r>
                            </m:e>
                            <m:sub>
                              <m:r>
                                <a:rPr lang="vi-VN" b="0" i="1" dirty="0" smtClean="0">
                                  <a:solidFill>
                                    <a:srgbClr val="FF0000"/>
                                  </a:solidFill>
                                  <a:latin typeface="Cambria Math" panose="02040503050406030204" pitchFamily="18" charset="0"/>
                                  <a:cs typeface="Calibri"/>
                                </a:rPr>
                                <m:t>3</m:t>
                              </m:r>
                            </m:sub>
                          </m:sSub>
                        </m:oMath>
                      </a14:m>
                      <a:r>
                        <a:rPr lang="vi-VN" dirty="0">
                          <a:solidFill>
                            <a:srgbClr val="FF0000"/>
                          </a:solidFill>
                          <a:latin typeface="Calibri"/>
                          <a:cs typeface="Calibri"/>
                        </a:rPr>
                        <a:t> </a:t>
                      </a:r>
                      <a14:m>
                        <m:oMath xmlns:m="http://schemas.openxmlformats.org/officeDocument/2006/math">
                          <m:sSub>
                            <m:sSubPr>
                              <m:ctrlPr>
                                <a:rPr lang="vi-VN" b="0" i="1" dirty="0" smtClean="0">
                                  <a:solidFill>
                                    <a:srgbClr val="FF0000"/>
                                  </a:solidFill>
                                  <a:latin typeface="Cambria Math" panose="02040503050406030204" pitchFamily="18" charset="0"/>
                                  <a:cs typeface="Calibri"/>
                                </a:rPr>
                              </m:ctrlPr>
                            </m:sSubPr>
                            <m:e>
                              <m:r>
                                <m:rPr>
                                  <m:sty m:val="p"/>
                                </m:rPr>
                                <a:rPr lang="vi-VN" i="1" dirty="0">
                                  <a:solidFill>
                                    <a:srgbClr val="FF0000"/>
                                  </a:solidFill>
                                  <a:latin typeface="Cambria Math" panose="02040503050406030204" pitchFamily="18" charset="0"/>
                                  <a:cs typeface="Calibri"/>
                                </a:rPr>
                                <m:t>s</m:t>
                              </m:r>
                            </m:e>
                            <m:sub>
                              <m:r>
                                <a:rPr lang="vi-VN" b="0" i="1" dirty="0" smtClean="0">
                                  <a:solidFill>
                                    <a:srgbClr val="FF0000"/>
                                  </a:solidFill>
                                  <a:latin typeface="Cambria Math" panose="02040503050406030204" pitchFamily="18" charset="0"/>
                                  <a:cs typeface="Calibri"/>
                                </a:rPr>
                                <m:t>4</m:t>
                              </m:r>
                            </m:sub>
                          </m:sSub>
                        </m:oMath>
                      </a14:m>
                      <a:r>
                        <a:rPr lang="vi-VN" dirty="0">
                          <a:solidFill>
                            <a:srgbClr val="FF0000"/>
                          </a:solidFill>
                          <a:latin typeface="Calibri"/>
                          <a:cs typeface="Calibri"/>
                        </a:rPr>
                        <a:t>  </a:t>
                      </a:r>
                      <a14:m>
                        <m:oMath xmlns:m="http://schemas.openxmlformats.org/officeDocument/2006/math">
                          <m:sSub>
                            <m:sSubPr>
                              <m:ctrlPr>
                                <a:rPr lang="vi-VN" i="1" dirty="0">
                                  <a:solidFill>
                                    <a:srgbClr val="FF0000"/>
                                  </a:solidFill>
                                  <a:latin typeface="Cambria Math" panose="02040503050406030204" pitchFamily="18" charset="0"/>
                                  <a:cs typeface="Calibri"/>
                                </a:rPr>
                              </m:ctrlPr>
                            </m:sSubPr>
                            <m:e>
                              <m:r>
                                <m:rPr>
                                  <m:sty m:val="p"/>
                                </m:rPr>
                                <a:rPr lang="vi-VN" i="1" dirty="0">
                                  <a:solidFill>
                                    <a:srgbClr val="FF0000"/>
                                  </a:solidFill>
                                  <a:latin typeface="Cambria Math" panose="02040503050406030204" pitchFamily="18" charset="0"/>
                                  <a:cs typeface="Calibri"/>
                                </a:rPr>
                                <m:t>s</m:t>
                              </m:r>
                            </m:e>
                            <m:sub>
                              <m:r>
                                <a:rPr lang="vi-VN" b="0" i="1" dirty="0" smtClean="0">
                                  <a:solidFill>
                                    <a:srgbClr val="FF0000"/>
                                  </a:solidFill>
                                  <a:latin typeface="Cambria Math" panose="02040503050406030204" pitchFamily="18" charset="0"/>
                                  <a:cs typeface="Calibri"/>
                                </a:rPr>
                                <m:t>5</m:t>
                              </m:r>
                            </m:sub>
                          </m:sSub>
                        </m:oMath>
                      </a14:m>
                      <a:endParaRPr lang="vi-VN" dirty="0">
                        <a:solidFill>
                          <a:srgbClr val="FF0000"/>
                        </a:solidFill>
                        <a:latin typeface="Calibri"/>
                        <a:cs typeface="Calibri"/>
                      </a:endParaRPr>
                    </a:p>
                  </p:txBody>
                </p:sp>
              </mc:Choice>
              <mc:Fallback xmlns="">
                <p:sp>
                  <p:nvSpPr>
                    <p:cNvPr id="11" name="TextBox 10">
                      <a:extLst>
                        <a:ext uri="{FF2B5EF4-FFF2-40B4-BE49-F238E27FC236}">
                          <a16:creationId xmlns:a16="http://schemas.microsoft.com/office/drawing/2014/main" id="{767820CB-CD27-8E6D-DAD9-7CDA559BBDA3}"/>
                        </a:ext>
                      </a:extLst>
                    </p:cNvPr>
                    <p:cNvSpPr txBox="1">
                      <a:spLocks noRot="1" noChangeAspect="1" noMove="1" noResize="1" noEditPoints="1" noAdjustHandles="1" noChangeArrowheads="1" noChangeShapeType="1" noTextEdit="1"/>
                    </p:cNvSpPr>
                    <p:nvPr/>
                  </p:nvSpPr>
                  <p:spPr>
                    <a:xfrm>
                      <a:off x="5638801" y="3861554"/>
                      <a:ext cx="3121130" cy="512505"/>
                    </a:xfrm>
                    <a:prstGeom prst="rect">
                      <a:avLst/>
                    </a:prstGeom>
                    <a:blipFill>
                      <a:blip r:embed="rId3"/>
                      <a:stretch>
                        <a:fillRect l="-2247" t="-6667" b="-26667"/>
                      </a:stretch>
                    </a:blipFill>
                  </p:spPr>
                  <p:txBody>
                    <a:bodyPr/>
                    <a:lstStyle/>
                    <a:p>
                      <a:r>
                        <a:rPr lang="vi-VN">
                          <a:noFill/>
                        </a:rPr>
                        <a:t> </a:t>
                      </a:r>
                    </a:p>
                  </p:txBody>
                </p:sp>
              </mc:Fallback>
            </mc:AlternateContent>
          </p:grpSp>
          <p:sp>
            <p:nvSpPr>
              <p:cNvPr id="7" name="Rectangle 6">
                <a:extLst>
                  <a:ext uri="{FF2B5EF4-FFF2-40B4-BE49-F238E27FC236}">
                    <a16:creationId xmlns:a16="http://schemas.microsoft.com/office/drawing/2014/main" id="{29F5D33E-355A-68C4-8F63-DAB8E5FDD4E7}"/>
                  </a:ext>
                </a:extLst>
              </p:cNvPr>
              <p:cNvSpPr/>
              <p:nvPr/>
            </p:nvSpPr>
            <p:spPr>
              <a:xfrm>
                <a:off x="6418049" y="3030858"/>
                <a:ext cx="78150" cy="242286"/>
              </a:xfrm>
              <a:prstGeom prst="rect">
                <a:avLst/>
              </a:prstGeom>
              <a:ln>
                <a:solidFill>
                  <a:srgbClr val="4D5E5F">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8" name="Rectangle 7">
                <a:extLst>
                  <a:ext uri="{FF2B5EF4-FFF2-40B4-BE49-F238E27FC236}">
                    <a16:creationId xmlns:a16="http://schemas.microsoft.com/office/drawing/2014/main" id="{DCE72661-E7B0-7449-A3B6-51ECD0CF674D}"/>
                  </a:ext>
                </a:extLst>
              </p:cNvPr>
              <p:cNvSpPr/>
              <p:nvPr/>
            </p:nvSpPr>
            <p:spPr>
              <a:xfrm>
                <a:off x="6707141" y="2903812"/>
                <a:ext cx="99574" cy="369332"/>
              </a:xfrm>
              <a:prstGeom prst="rect">
                <a:avLst/>
              </a:prstGeom>
              <a:ln>
                <a:solidFill>
                  <a:srgbClr val="4D5E5F">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 name="Rectangle 8">
                <a:extLst>
                  <a:ext uri="{FF2B5EF4-FFF2-40B4-BE49-F238E27FC236}">
                    <a16:creationId xmlns:a16="http://schemas.microsoft.com/office/drawing/2014/main" id="{9A905777-9B86-359B-3B1C-DF05F16F6338}"/>
                  </a:ext>
                </a:extLst>
              </p:cNvPr>
              <p:cNvSpPr/>
              <p:nvPr/>
            </p:nvSpPr>
            <p:spPr>
              <a:xfrm>
                <a:off x="7269801" y="2888034"/>
                <a:ext cx="99575" cy="376771"/>
              </a:xfrm>
              <a:prstGeom prst="rect">
                <a:avLst/>
              </a:prstGeom>
              <a:ln>
                <a:solidFill>
                  <a:srgbClr val="4D5E5F">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7" name="Rectangle 16">
                <a:extLst>
                  <a:ext uri="{FF2B5EF4-FFF2-40B4-BE49-F238E27FC236}">
                    <a16:creationId xmlns:a16="http://schemas.microsoft.com/office/drawing/2014/main" id="{3EEB10D4-DB5F-FBA0-0F7E-BAC749682DD0}"/>
                  </a:ext>
                </a:extLst>
              </p:cNvPr>
              <p:cNvSpPr/>
              <p:nvPr/>
            </p:nvSpPr>
            <p:spPr>
              <a:xfrm>
                <a:off x="7557165" y="2551718"/>
                <a:ext cx="99575" cy="713087"/>
              </a:xfrm>
              <a:prstGeom prst="rect">
                <a:avLst/>
              </a:prstGeom>
              <a:ln>
                <a:solidFill>
                  <a:srgbClr val="4D5E5F">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grpSp>
        <p:sp>
          <p:nvSpPr>
            <p:cNvPr id="16" name="Rectangle 15">
              <a:extLst>
                <a:ext uri="{FF2B5EF4-FFF2-40B4-BE49-F238E27FC236}">
                  <a16:creationId xmlns:a16="http://schemas.microsoft.com/office/drawing/2014/main" id="{9F4726D5-0714-B62A-7EBE-BC6F796815E3}"/>
                </a:ext>
              </a:extLst>
            </p:cNvPr>
            <p:cNvSpPr/>
            <p:nvPr/>
          </p:nvSpPr>
          <p:spPr>
            <a:xfrm>
              <a:off x="7628301" y="2636919"/>
              <a:ext cx="99575" cy="592157"/>
            </a:xfrm>
            <a:prstGeom prst="rect">
              <a:avLst/>
            </a:prstGeom>
            <a:ln>
              <a:solidFill>
                <a:srgbClr val="4D5E5F">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grpSp>
    </p:spTree>
    <p:extLst>
      <p:ext uri="{BB962C8B-B14F-4D97-AF65-F5344CB8AC3E}">
        <p14:creationId xmlns:p14="http://schemas.microsoft.com/office/powerpoint/2010/main" val="3766523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AEBC-9054-E07C-F9F9-847629D32678}"/>
              </a:ext>
            </a:extLst>
          </p:cNvPr>
          <p:cNvSpPr>
            <a:spLocks noGrp="1"/>
          </p:cNvSpPr>
          <p:nvPr>
            <p:ph type="title"/>
          </p:nvPr>
        </p:nvSpPr>
        <p:spPr/>
        <p:txBody>
          <a:bodyPr/>
          <a:lstStyle/>
          <a:p>
            <a:r>
              <a:rPr lang="vi-VN" dirty="0"/>
              <a:t>Ví dụ: tung xúc sắc 6 mặt 2 lần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2F267C-EF7B-357D-4DED-9C8CBD297CF3}"/>
                  </a:ext>
                </a:extLst>
              </p:cNvPr>
              <p:cNvSpPr>
                <a:spLocks noGrp="1"/>
              </p:cNvSpPr>
              <p:nvPr>
                <p:ph idx="1"/>
              </p:nvPr>
            </p:nvSpPr>
            <p:spPr>
              <a:xfrm>
                <a:off x="3406738" y="1047750"/>
                <a:ext cx="5432461" cy="3546873"/>
              </a:xfrm>
            </p:spPr>
            <p:txBody>
              <a:bodyPr/>
              <a:lstStyle/>
              <a:p>
                <a:r>
                  <a:rPr lang="vi-VN" dirty="0"/>
                  <a:t>Giả sử xúc sắc cân bằng</a:t>
                </a:r>
              </a:p>
              <a:p>
                <a:pPr marL="0" indent="0">
                  <a:buNone/>
                </a:pPr>
                <a14:m>
                  <m:oMathPara xmlns:m="http://schemas.openxmlformats.org/officeDocument/2006/math">
                    <m:oMathParaPr>
                      <m:jc m:val="centerGroup"/>
                    </m:oMathParaPr>
                    <m:oMath xmlns:m="http://schemas.openxmlformats.org/officeDocument/2006/math">
                      <m:r>
                        <m:rPr>
                          <m:sty m:val="p"/>
                        </m:rPr>
                        <a:rPr lang="vi-VN" i="1" dirty="0">
                          <a:latin typeface="Cambria Math" panose="02040503050406030204" pitchFamily="18" charset="0"/>
                        </a:rPr>
                        <m:t>P</m:t>
                      </m:r>
                      <m:d>
                        <m:dPr>
                          <m:ctrlPr>
                            <a:rPr lang="vi-VN" b="0" i="1" dirty="0" smtClean="0">
                              <a:latin typeface="Cambria Math" panose="02040503050406030204" pitchFamily="18" charset="0"/>
                            </a:rPr>
                          </m:ctrlPr>
                        </m:dPr>
                        <m:e>
                          <m:r>
                            <m:rPr>
                              <m:sty m:val="p"/>
                            </m:rPr>
                            <a:rPr lang="vi-VN" i="1" dirty="0">
                              <a:latin typeface="Cambria Math" panose="02040503050406030204" pitchFamily="18" charset="0"/>
                            </a:rPr>
                            <m:t>A</m:t>
                          </m:r>
                        </m:e>
                      </m:d>
                      <m:r>
                        <a:rPr lang="vi-VN" b="0" i="1" dirty="0" smtClean="0">
                          <a:latin typeface="Cambria Math" panose="02040503050406030204" pitchFamily="18" charset="0"/>
                        </a:rPr>
                        <m:t>=</m:t>
                      </m:r>
                      <m:r>
                        <m:rPr>
                          <m:sty m:val="p"/>
                        </m:rPr>
                        <a:rPr lang="vi-VN" i="1" dirty="0">
                          <a:latin typeface="Cambria Math" panose="02040503050406030204" pitchFamily="18" charset="0"/>
                        </a:rPr>
                        <m:t>P</m:t>
                      </m:r>
                      <m:d>
                        <m:dPr>
                          <m:ctrlPr>
                            <a:rPr lang="vi-VN" b="0" i="1" dirty="0" smtClean="0">
                              <a:latin typeface="Cambria Math" panose="02040503050406030204" pitchFamily="18" charset="0"/>
                            </a:rPr>
                          </m:ctrlPr>
                        </m:dPr>
                        <m:e>
                          <m:r>
                            <m:rPr>
                              <m:sty m:val="p"/>
                            </m:rPr>
                            <a:rPr lang="vi-VN" i="1" dirty="0">
                              <a:latin typeface="Cambria Math" panose="02040503050406030204" pitchFamily="18" charset="0"/>
                            </a:rPr>
                            <m:t>hai</m:t>
                          </m:r>
                          <m:r>
                            <a:rPr lang="vi-VN" b="0" i="1" dirty="0" smtClean="0">
                              <a:latin typeface="Cambria Math" panose="02040503050406030204" pitchFamily="18" charset="0"/>
                            </a:rPr>
                            <m:t> </m:t>
                          </m:r>
                          <m:r>
                            <m:rPr>
                              <m:sty m:val="p"/>
                            </m:rPr>
                            <a:rPr lang="vi-VN" i="1" dirty="0">
                              <a:latin typeface="Cambria Math" panose="02040503050406030204" pitchFamily="18" charset="0"/>
                            </a:rPr>
                            <m:t>l</m:t>
                          </m:r>
                          <m:r>
                            <a:rPr lang="vi-VN" i="1" dirty="0">
                              <a:latin typeface="Cambria Math" panose="02040503050406030204" pitchFamily="18" charset="0"/>
                            </a:rPr>
                            <m:t>ầ</m:t>
                          </m:r>
                          <m:r>
                            <m:rPr>
                              <m:sty m:val="p"/>
                            </m:rPr>
                            <a:rPr lang="vi-VN" i="1" dirty="0">
                              <a:latin typeface="Cambria Math" panose="02040503050406030204" pitchFamily="18" charset="0"/>
                            </a:rPr>
                            <m:t>n</m:t>
                          </m:r>
                          <m:r>
                            <a:rPr lang="vi-VN" b="0" i="1" dirty="0" smtClean="0">
                              <a:latin typeface="Cambria Math" panose="02040503050406030204" pitchFamily="18" charset="0"/>
                            </a:rPr>
                            <m:t> </m:t>
                          </m:r>
                          <m:r>
                            <m:rPr>
                              <m:sty m:val="p"/>
                            </m:rPr>
                            <a:rPr lang="vi-VN" i="1" dirty="0">
                              <a:latin typeface="Cambria Math" panose="02040503050406030204" pitchFamily="18" charset="0"/>
                            </a:rPr>
                            <m:t>tung</m:t>
                          </m:r>
                          <m:r>
                            <a:rPr lang="vi-VN" b="0" i="1" dirty="0" smtClean="0">
                              <a:latin typeface="Cambria Math" panose="02040503050406030204" pitchFamily="18" charset="0"/>
                            </a:rPr>
                            <m:t> </m:t>
                          </m:r>
                          <m:r>
                            <m:rPr>
                              <m:sty m:val="p"/>
                            </m:rPr>
                            <a:rPr lang="vi-VN" i="1" dirty="0">
                              <a:latin typeface="Cambria Math" panose="02040503050406030204" pitchFamily="18" charset="0"/>
                            </a:rPr>
                            <m:t>gi</m:t>
                          </m:r>
                          <m:r>
                            <a:rPr lang="vi-VN" i="1" dirty="0">
                              <a:latin typeface="Cambria Math" panose="02040503050406030204" pitchFamily="18" charset="0"/>
                            </a:rPr>
                            <m:t>ố</m:t>
                          </m:r>
                          <m:r>
                            <m:rPr>
                              <m:sty m:val="p"/>
                            </m:rPr>
                            <a:rPr lang="vi-VN" i="1" dirty="0">
                              <a:latin typeface="Cambria Math" panose="02040503050406030204" pitchFamily="18" charset="0"/>
                            </a:rPr>
                            <m:t>ng</m:t>
                          </m:r>
                          <m:r>
                            <a:rPr lang="vi-VN" b="0" i="1" dirty="0" smtClean="0">
                              <a:latin typeface="Cambria Math" panose="02040503050406030204" pitchFamily="18" charset="0"/>
                            </a:rPr>
                            <m:t> </m:t>
                          </m:r>
                          <m:r>
                            <m:rPr>
                              <m:sty m:val="p"/>
                            </m:rPr>
                            <a:rPr lang="vi-VN" i="1" dirty="0">
                              <a:latin typeface="Cambria Math" panose="02040503050406030204" pitchFamily="18" charset="0"/>
                            </a:rPr>
                            <m:t>nhau</m:t>
                          </m:r>
                        </m:e>
                      </m:d>
                      <m:r>
                        <a:rPr lang="vi-VN" b="0" i="1" dirty="0" smtClean="0">
                          <a:latin typeface="Cambria Math" panose="02040503050406030204" pitchFamily="18" charset="0"/>
                        </a:rPr>
                        <m:t>=6×</m:t>
                      </m:r>
                      <m:f>
                        <m:fPr>
                          <m:ctrlPr>
                            <a:rPr lang="vi-VN" b="0" i="1" dirty="0" smtClean="0">
                              <a:latin typeface="Cambria Math" panose="02040503050406030204" pitchFamily="18" charset="0"/>
                            </a:rPr>
                          </m:ctrlPr>
                        </m:fPr>
                        <m:num>
                          <m:r>
                            <a:rPr lang="vi-VN" b="0" i="1" dirty="0" smtClean="0">
                              <a:latin typeface="Cambria Math" panose="02040503050406030204" pitchFamily="18" charset="0"/>
                            </a:rPr>
                            <m:t>1</m:t>
                          </m:r>
                        </m:num>
                        <m:den>
                          <m:r>
                            <a:rPr lang="vi-VN" b="0" i="1" dirty="0" smtClean="0">
                              <a:latin typeface="Cambria Math" panose="02040503050406030204" pitchFamily="18" charset="0"/>
                            </a:rPr>
                            <m:t>36</m:t>
                          </m:r>
                        </m:den>
                      </m:f>
                      <m:r>
                        <a:rPr lang="vi-VN" b="0" i="1" dirty="0" smtClean="0">
                          <a:latin typeface="Cambria Math" panose="02040503050406030204" pitchFamily="18" charset="0"/>
                        </a:rPr>
                        <m:t>=</m:t>
                      </m:r>
                      <m:f>
                        <m:fPr>
                          <m:ctrlPr>
                            <a:rPr lang="vi-VN" b="0" i="1" dirty="0" smtClean="0">
                              <a:latin typeface="Cambria Math" panose="02040503050406030204" pitchFamily="18" charset="0"/>
                            </a:rPr>
                          </m:ctrlPr>
                        </m:fPr>
                        <m:num>
                          <m:r>
                            <a:rPr lang="vi-VN" b="0" i="1" dirty="0" smtClean="0">
                              <a:latin typeface="Cambria Math" panose="02040503050406030204" pitchFamily="18" charset="0"/>
                            </a:rPr>
                            <m:t>1</m:t>
                          </m:r>
                        </m:num>
                        <m:den>
                          <m:r>
                            <a:rPr lang="vi-VN" b="0" i="1" dirty="0" smtClean="0">
                              <a:latin typeface="Cambria Math" panose="02040503050406030204" pitchFamily="18" charset="0"/>
                            </a:rPr>
                            <m:t>6</m:t>
                          </m:r>
                        </m:den>
                      </m:f>
                    </m:oMath>
                  </m:oMathPara>
                </a14:m>
                <a:endParaRPr lang="vi-VN" b="0" dirty="0"/>
              </a:p>
              <a:p>
                <a:pPr marL="0" indent="0">
                  <a:buNone/>
                </a:pPr>
                <a:endParaRPr lang="vi-VN" b="0" dirty="0"/>
              </a:p>
              <a:p>
                <a:pPr marL="0" indent="0">
                  <a:buNone/>
                </a:pPr>
                <a14:m>
                  <m:oMathPara xmlns:m="http://schemas.openxmlformats.org/officeDocument/2006/math">
                    <m:oMathParaPr>
                      <m:jc m:val="center"/>
                    </m:oMathParaPr>
                    <m:oMath xmlns:m="http://schemas.openxmlformats.org/officeDocument/2006/math">
                      <m:r>
                        <m:rPr>
                          <m:sty m:val="p"/>
                        </m:rPr>
                        <a:rPr lang="vi-VN" i="1" dirty="0">
                          <a:latin typeface="Cambria Math" panose="02040503050406030204" pitchFamily="18" charset="0"/>
                        </a:rPr>
                        <m:t>P</m:t>
                      </m:r>
                      <m:d>
                        <m:dPr>
                          <m:ctrlPr>
                            <a:rPr lang="vi-VN" b="0" i="1" dirty="0" smtClean="0">
                              <a:latin typeface="Cambria Math" panose="02040503050406030204" pitchFamily="18" charset="0"/>
                            </a:rPr>
                          </m:ctrlPr>
                        </m:dPr>
                        <m:e>
                          <m:r>
                            <m:rPr>
                              <m:sty m:val="p"/>
                            </m:rPr>
                            <a:rPr lang="vi-VN" i="1" dirty="0">
                              <a:latin typeface="Cambria Math" panose="02040503050406030204" pitchFamily="18" charset="0"/>
                            </a:rPr>
                            <m:t>B</m:t>
                          </m:r>
                        </m:e>
                      </m:d>
                      <m:r>
                        <a:rPr lang="vi-VN" b="0" i="1" dirty="0" smtClean="0">
                          <a:latin typeface="Cambria Math" panose="02040503050406030204" pitchFamily="18" charset="0"/>
                        </a:rPr>
                        <m:t>=</m:t>
                      </m:r>
                      <m:r>
                        <m:rPr>
                          <m:sty m:val="p"/>
                        </m:rPr>
                        <a:rPr lang="vi-VN" i="1" dirty="0">
                          <a:latin typeface="Cambria Math" panose="02040503050406030204" pitchFamily="18" charset="0"/>
                        </a:rPr>
                        <m:t>P</m:t>
                      </m:r>
                      <m:d>
                        <m:dPr>
                          <m:ctrlPr>
                            <a:rPr lang="vi-VN" b="0" i="1" dirty="0" smtClean="0">
                              <a:latin typeface="Cambria Math" panose="02040503050406030204" pitchFamily="18" charset="0"/>
                            </a:rPr>
                          </m:ctrlPr>
                        </m:dPr>
                        <m:e>
                          <m:r>
                            <m:rPr>
                              <m:sty m:val="p"/>
                            </m:rPr>
                            <a:rPr lang="vi-VN" i="1" dirty="0">
                              <a:latin typeface="Cambria Math" panose="02040503050406030204" pitchFamily="18" charset="0"/>
                            </a:rPr>
                            <m:t>t</m:t>
                          </m:r>
                          <m:r>
                            <a:rPr lang="vi-VN" i="1" dirty="0">
                              <a:latin typeface="Cambria Math" panose="02040503050406030204" pitchFamily="18" charset="0"/>
                            </a:rPr>
                            <m:t>ổ</m:t>
                          </m:r>
                          <m:r>
                            <m:rPr>
                              <m:sty m:val="p"/>
                            </m:rPr>
                            <a:rPr lang="vi-VN" i="1" dirty="0">
                              <a:latin typeface="Cambria Math" panose="02040503050406030204" pitchFamily="18" charset="0"/>
                            </a:rPr>
                            <m:t>ng</m:t>
                          </m:r>
                          <m:r>
                            <a:rPr lang="vi-VN" b="0" i="1" dirty="0" smtClean="0">
                              <a:latin typeface="Cambria Math" panose="02040503050406030204" pitchFamily="18" charset="0"/>
                            </a:rPr>
                            <m:t> </m:t>
                          </m:r>
                          <m:r>
                            <m:rPr>
                              <m:sty m:val="p"/>
                            </m:rPr>
                            <a:rPr lang="vi-VN" i="1" dirty="0">
                              <a:latin typeface="Cambria Math" panose="02040503050406030204" pitchFamily="18" charset="0"/>
                            </a:rPr>
                            <m:t>hai</m:t>
                          </m:r>
                          <m:r>
                            <a:rPr lang="vi-VN" b="0" i="1" dirty="0" smtClean="0">
                              <a:latin typeface="Cambria Math" panose="02040503050406030204" pitchFamily="18" charset="0"/>
                            </a:rPr>
                            <m:t> </m:t>
                          </m:r>
                          <m:r>
                            <m:rPr>
                              <m:sty m:val="p"/>
                            </m:rPr>
                            <a:rPr lang="vi-VN" i="1" dirty="0">
                              <a:latin typeface="Cambria Math" panose="02040503050406030204" pitchFamily="18" charset="0"/>
                            </a:rPr>
                            <m:t>l</m:t>
                          </m:r>
                          <m:r>
                            <a:rPr lang="vi-VN" i="1" dirty="0">
                              <a:latin typeface="Cambria Math" panose="02040503050406030204" pitchFamily="18" charset="0"/>
                            </a:rPr>
                            <m:t>ầ</m:t>
                          </m:r>
                          <m:r>
                            <m:rPr>
                              <m:sty m:val="p"/>
                            </m:rPr>
                            <a:rPr lang="vi-VN" i="1" dirty="0">
                              <a:latin typeface="Cambria Math" panose="02040503050406030204" pitchFamily="18" charset="0"/>
                            </a:rPr>
                            <m:t>n</m:t>
                          </m:r>
                          <m:r>
                            <a:rPr lang="vi-VN" b="0" i="1" dirty="0" smtClean="0">
                              <a:latin typeface="Cambria Math" panose="02040503050406030204" pitchFamily="18" charset="0"/>
                            </a:rPr>
                            <m:t> </m:t>
                          </m:r>
                          <m:r>
                            <m:rPr>
                              <m:sty m:val="p"/>
                            </m:rPr>
                            <a:rPr lang="vi-VN" i="1" dirty="0">
                              <a:latin typeface="Cambria Math" panose="02040503050406030204" pitchFamily="18" charset="0"/>
                            </a:rPr>
                            <m:t>tung</m:t>
                          </m:r>
                          <m:r>
                            <a:rPr lang="vi-VN" b="0" i="1" dirty="0" smtClean="0">
                              <a:latin typeface="Cambria Math" panose="02040503050406030204" pitchFamily="18" charset="0"/>
                            </a:rPr>
                            <m:t> </m:t>
                          </m:r>
                          <m:r>
                            <m:rPr>
                              <m:sty m:val="p"/>
                            </m:rPr>
                            <a:rPr lang="vi-VN" i="1" dirty="0">
                              <a:latin typeface="Cambria Math" panose="02040503050406030204" pitchFamily="18" charset="0"/>
                            </a:rPr>
                            <m:t>k</m:t>
                          </m:r>
                          <m:r>
                            <m:rPr>
                              <m:sty m:val="p"/>
                            </m:rPr>
                            <a:rPr lang="vi-VN" i="1" dirty="0" smtClean="0">
                              <a:latin typeface="Cambria Math" panose="02040503050406030204" pitchFamily="18" charset="0"/>
                            </a:rPr>
                            <m:t>h</m:t>
                          </m:r>
                          <m:r>
                            <a:rPr lang="vi-VN" i="1" dirty="0" smtClean="0">
                              <a:latin typeface="Cambria Math" panose="02040503050406030204" pitchFamily="18" charset="0"/>
                            </a:rPr>
                            <m:t>ô</m:t>
                          </m:r>
                          <m:r>
                            <m:rPr>
                              <m:sty m:val="p"/>
                            </m:rPr>
                            <a:rPr lang="vi-VN" i="1" dirty="0" smtClean="0">
                              <a:latin typeface="Cambria Math" panose="02040503050406030204" pitchFamily="18" charset="0"/>
                            </a:rPr>
                            <m:t>ng</m:t>
                          </m:r>
                          <m:r>
                            <a:rPr lang="vi-VN" b="0" i="1" dirty="0" smtClean="0">
                              <a:latin typeface="Cambria Math" panose="02040503050406030204" pitchFamily="18" charset="0"/>
                            </a:rPr>
                            <m:t> </m:t>
                          </m:r>
                          <m:r>
                            <m:rPr>
                              <m:sty m:val="p"/>
                            </m:rPr>
                            <a:rPr lang="vi-VN" i="1" dirty="0">
                              <a:latin typeface="Cambria Math" panose="02040503050406030204" pitchFamily="18" charset="0"/>
                            </a:rPr>
                            <m:t>qu</m:t>
                          </m:r>
                          <m:r>
                            <a:rPr lang="vi-VN" i="1" dirty="0">
                              <a:latin typeface="Cambria Math" panose="02040503050406030204" pitchFamily="18" charset="0"/>
                            </a:rPr>
                            <m:t>á 5</m:t>
                          </m:r>
                        </m:e>
                      </m:d>
                      <m:r>
                        <a:rPr lang="vi-VN" b="0" i="1" dirty="0" smtClean="0">
                          <a:latin typeface="Cambria Math" panose="02040503050406030204" pitchFamily="18" charset="0"/>
                        </a:rPr>
                        <m:t>=10×</m:t>
                      </m:r>
                      <m:f>
                        <m:fPr>
                          <m:ctrlPr>
                            <a:rPr lang="vi-VN" b="0" i="1" dirty="0" smtClean="0">
                              <a:latin typeface="Cambria Math" panose="02040503050406030204" pitchFamily="18" charset="0"/>
                            </a:rPr>
                          </m:ctrlPr>
                        </m:fPr>
                        <m:num>
                          <m:r>
                            <a:rPr lang="vi-VN" b="0" i="1" dirty="0" smtClean="0">
                              <a:latin typeface="Cambria Math" panose="02040503050406030204" pitchFamily="18" charset="0"/>
                            </a:rPr>
                            <m:t>1</m:t>
                          </m:r>
                        </m:num>
                        <m:den>
                          <m:r>
                            <a:rPr lang="vi-VN" b="0" i="1" dirty="0" smtClean="0">
                              <a:latin typeface="Cambria Math" panose="02040503050406030204" pitchFamily="18" charset="0"/>
                            </a:rPr>
                            <m:t>36</m:t>
                          </m:r>
                        </m:den>
                      </m:f>
                      <m:r>
                        <a:rPr lang="vi-VN" b="0" i="1" dirty="0" smtClean="0">
                          <a:latin typeface="Cambria Math" panose="02040503050406030204" pitchFamily="18" charset="0"/>
                        </a:rPr>
                        <m:t>=</m:t>
                      </m:r>
                      <m:f>
                        <m:fPr>
                          <m:ctrlPr>
                            <a:rPr lang="vi-VN" b="0" i="1" dirty="0" smtClean="0">
                              <a:latin typeface="Cambria Math" panose="02040503050406030204" pitchFamily="18" charset="0"/>
                            </a:rPr>
                          </m:ctrlPr>
                        </m:fPr>
                        <m:num>
                          <m:r>
                            <a:rPr lang="vi-VN" b="0" i="1" dirty="0" smtClean="0">
                              <a:latin typeface="Cambria Math" panose="02040503050406030204" pitchFamily="18" charset="0"/>
                            </a:rPr>
                            <m:t>10</m:t>
                          </m:r>
                        </m:num>
                        <m:den>
                          <m:r>
                            <a:rPr lang="vi-VN" b="0" i="1" dirty="0" smtClean="0">
                              <a:latin typeface="Cambria Math" panose="02040503050406030204" pitchFamily="18" charset="0"/>
                            </a:rPr>
                            <m:t>36</m:t>
                          </m:r>
                        </m:den>
                      </m:f>
                      <m:r>
                        <a:rPr lang="vi-VN" b="0" i="1" dirty="0" smtClean="0">
                          <a:latin typeface="Cambria Math" panose="02040503050406030204" pitchFamily="18" charset="0"/>
                        </a:rPr>
                        <m:t>=0,277</m:t>
                      </m:r>
                    </m:oMath>
                  </m:oMathPara>
                </a14:m>
                <a:endParaRPr lang="vi-VN" b="0" dirty="0"/>
              </a:p>
              <a:p>
                <a:pPr marL="0" indent="0">
                  <a:buNone/>
                </a:pPr>
                <a:endParaRPr lang="vi-VN" dirty="0"/>
              </a:p>
              <a:p>
                <a:endParaRPr lang="vi-VN" dirty="0"/>
              </a:p>
            </p:txBody>
          </p:sp>
        </mc:Choice>
        <mc:Fallback xmlns="">
          <p:sp>
            <p:nvSpPr>
              <p:cNvPr id="3" name="Content Placeholder 2">
                <a:extLst>
                  <a:ext uri="{FF2B5EF4-FFF2-40B4-BE49-F238E27FC236}">
                    <a16:creationId xmlns:a16="http://schemas.microsoft.com/office/drawing/2014/main" id="{382F267C-EF7B-357D-4DED-9C8CBD297CF3}"/>
                  </a:ext>
                </a:extLst>
              </p:cNvPr>
              <p:cNvSpPr>
                <a:spLocks noGrp="1" noRot="1" noChangeAspect="1" noMove="1" noResize="1" noEditPoints="1" noAdjustHandles="1" noChangeArrowheads="1" noChangeShapeType="1" noTextEdit="1"/>
              </p:cNvSpPr>
              <p:nvPr>
                <p:ph idx="1"/>
              </p:nvPr>
            </p:nvSpPr>
            <p:spPr>
              <a:xfrm>
                <a:off x="3406738" y="1047750"/>
                <a:ext cx="5432461" cy="3546873"/>
              </a:xfrm>
              <a:blipFill>
                <a:blip r:embed="rId2"/>
                <a:stretch>
                  <a:fillRect l="-2103" t="-1786"/>
                </a:stretch>
              </a:blipFill>
            </p:spPr>
            <p:txBody>
              <a:bodyPr/>
              <a:lstStyle/>
              <a:p>
                <a:r>
                  <a:rPr lang="vi-VN">
                    <a:noFill/>
                  </a:rPr>
                  <a:t> </a:t>
                </a:r>
              </a:p>
            </p:txBody>
          </p:sp>
        </mc:Fallback>
      </mc:AlternateContent>
      <p:grpSp>
        <p:nvGrpSpPr>
          <p:cNvPr id="9" name="Group 8">
            <a:extLst>
              <a:ext uri="{FF2B5EF4-FFF2-40B4-BE49-F238E27FC236}">
                <a16:creationId xmlns:a16="http://schemas.microsoft.com/office/drawing/2014/main" id="{C88DEFDE-F80A-D33F-3337-0EAF6B71408C}"/>
              </a:ext>
            </a:extLst>
          </p:cNvPr>
          <p:cNvGrpSpPr/>
          <p:nvPr/>
        </p:nvGrpSpPr>
        <p:grpSpPr>
          <a:xfrm>
            <a:off x="349219" y="1603735"/>
            <a:ext cx="3501977" cy="2807399"/>
            <a:chOff x="349219" y="1603735"/>
            <a:chExt cx="3501977" cy="2807399"/>
          </a:xfrm>
        </p:grpSpPr>
        <p:sp>
          <p:nvSpPr>
            <p:cNvPr id="4" name="Rectangle 3">
              <a:extLst>
                <a:ext uri="{FF2B5EF4-FFF2-40B4-BE49-F238E27FC236}">
                  <a16:creationId xmlns:a16="http://schemas.microsoft.com/office/drawing/2014/main" id="{C0FAF268-69EF-338B-CB77-2A3EF71C650F}"/>
                </a:ext>
              </a:extLst>
            </p:cNvPr>
            <p:cNvSpPr/>
            <p:nvPr/>
          </p:nvSpPr>
          <p:spPr>
            <a:xfrm>
              <a:off x="914400" y="1809750"/>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
              <a:extLst>
                <a:ext uri="{FF2B5EF4-FFF2-40B4-BE49-F238E27FC236}">
                  <a16:creationId xmlns:a16="http://schemas.microsoft.com/office/drawing/2014/main" id="{84B09205-2ED0-E58A-1DD1-7AD9BDE76D27}"/>
                </a:ext>
              </a:extLst>
            </p:cNvPr>
            <p:cNvSpPr/>
            <p:nvPr/>
          </p:nvSpPr>
          <p:spPr>
            <a:xfrm>
              <a:off x="1371600" y="1809750"/>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9BC7D689-831C-A250-0294-1664B1CB9286}"/>
                </a:ext>
              </a:extLst>
            </p:cNvPr>
            <p:cNvSpPr/>
            <p:nvPr/>
          </p:nvSpPr>
          <p:spPr>
            <a:xfrm>
              <a:off x="1828800" y="1809750"/>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680EB968-E567-5782-30DA-71FFE44DAAD3}"/>
                </a:ext>
              </a:extLst>
            </p:cNvPr>
            <p:cNvSpPr/>
            <p:nvPr/>
          </p:nvSpPr>
          <p:spPr>
            <a:xfrm>
              <a:off x="2286000" y="1809750"/>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AF06A3AE-B79E-841B-09E3-5EE2C2AAD107}"/>
                </a:ext>
              </a:extLst>
            </p:cNvPr>
            <p:cNvSpPr/>
            <p:nvPr/>
          </p:nvSpPr>
          <p:spPr>
            <a:xfrm>
              <a:off x="2743200" y="1812104"/>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9">
              <a:extLst>
                <a:ext uri="{FF2B5EF4-FFF2-40B4-BE49-F238E27FC236}">
                  <a16:creationId xmlns:a16="http://schemas.microsoft.com/office/drawing/2014/main" id="{16ADE5A3-DCA0-1575-0D20-2E0E7482BADB}"/>
                </a:ext>
              </a:extLst>
            </p:cNvPr>
            <p:cNvSpPr/>
            <p:nvPr/>
          </p:nvSpPr>
          <p:spPr>
            <a:xfrm>
              <a:off x="914400" y="2247900"/>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10">
              <a:extLst>
                <a:ext uri="{FF2B5EF4-FFF2-40B4-BE49-F238E27FC236}">
                  <a16:creationId xmlns:a16="http://schemas.microsoft.com/office/drawing/2014/main" id="{E46219B3-2E22-4025-7CB9-72340D71B807}"/>
                </a:ext>
              </a:extLst>
            </p:cNvPr>
            <p:cNvSpPr/>
            <p:nvPr/>
          </p:nvSpPr>
          <p:spPr>
            <a:xfrm>
              <a:off x="1371600" y="2247900"/>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11">
              <a:extLst>
                <a:ext uri="{FF2B5EF4-FFF2-40B4-BE49-F238E27FC236}">
                  <a16:creationId xmlns:a16="http://schemas.microsoft.com/office/drawing/2014/main" id="{D187F2CD-B340-3B90-3F2D-0E5412D13C43}"/>
                </a:ext>
              </a:extLst>
            </p:cNvPr>
            <p:cNvSpPr/>
            <p:nvPr/>
          </p:nvSpPr>
          <p:spPr>
            <a:xfrm>
              <a:off x="1828800" y="2247900"/>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12">
              <a:extLst>
                <a:ext uri="{FF2B5EF4-FFF2-40B4-BE49-F238E27FC236}">
                  <a16:creationId xmlns:a16="http://schemas.microsoft.com/office/drawing/2014/main" id="{95411583-9321-9826-D673-9753EB9ACD1E}"/>
                </a:ext>
              </a:extLst>
            </p:cNvPr>
            <p:cNvSpPr/>
            <p:nvPr/>
          </p:nvSpPr>
          <p:spPr>
            <a:xfrm>
              <a:off x="2286000" y="2247900"/>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a:extLst>
                <a:ext uri="{FF2B5EF4-FFF2-40B4-BE49-F238E27FC236}">
                  <a16:creationId xmlns:a16="http://schemas.microsoft.com/office/drawing/2014/main" id="{28BDBAE7-7E98-D4F2-87F5-51680618D18C}"/>
                </a:ext>
              </a:extLst>
            </p:cNvPr>
            <p:cNvSpPr/>
            <p:nvPr/>
          </p:nvSpPr>
          <p:spPr>
            <a:xfrm>
              <a:off x="2743200" y="2250254"/>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Rectangle 14">
              <a:extLst>
                <a:ext uri="{FF2B5EF4-FFF2-40B4-BE49-F238E27FC236}">
                  <a16:creationId xmlns:a16="http://schemas.microsoft.com/office/drawing/2014/main" id="{CE0E7BBE-B258-1A85-A164-10D8ADCD9CF2}"/>
                </a:ext>
              </a:extLst>
            </p:cNvPr>
            <p:cNvSpPr/>
            <p:nvPr/>
          </p:nvSpPr>
          <p:spPr>
            <a:xfrm>
              <a:off x="914400" y="2709808"/>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Rectangle 15">
              <a:extLst>
                <a:ext uri="{FF2B5EF4-FFF2-40B4-BE49-F238E27FC236}">
                  <a16:creationId xmlns:a16="http://schemas.microsoft.com/office/drawing/2014/main" id="{2F98875C-26CC-AECA-F557-96D048A24830}"/>
                </a:ext>
              </a:extLst>
            </p:cNvPr>
            <p:cNvSpPr/>
            <p:nvPr/>
          </p:nvSpPr>
          <p:spPr>
            <a:xfrm>
              <a:off x="1371600" y="2709808"/>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ectangle 16">
              <a:extLst>
                <a:ext uri="{FF2B5EF4-FFF2-40B4-BE49-F238E27FC236}">
                  <a16:creationId xmlns:a16="http://schemas.microsoft.com/office/drawing/2014/main" id="{C90F13DE-759B-4BC5-F253-020AF8AC2446}"/>
                </a:ext>
              </a:extLst>
            </p:cNvPr>
            <p:cNvSpPr/>
            <p:nvPr/>
          </p:nvSpPr>
          <p:spPr>
            <a:xfrm>
              <a:off x="1828800" y="2709808"/>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17">
              <a:extLst>
                <a:ext uri="{FF2B5EF4-FFF2-40B4-BE49-F238E27FC236}">
                  <a16:creationId xmlns:a16="http://schemas.microsoft.com/office/drawing/2014/main" id="{1EA8B59D-76BC-0C1F-189F-A76639DB8ACD}"/>
                </a:ext>
              </a:extLst>
            </p:cNvPr>
            <p:cNvSpPr/>
            <p:nvPr/>
          </p:nvSpPr>
          <p:spPr>
            <a:xfrm>
              <a:off x="2286000" y="2709808"/>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Rectangle 18">
              <a:extLst>
                <a:ext uri="{FF2B5EF4-FFF2-40B4-BE49-F238E27FC236}">
                  <a16:creationId xmlns:a16="http://schemas.microsoft.com/office/drawing/2014/main" id="{9D305102-A2CA-8FEC-8B72-3F3FAB509C2C}"/>
                </a:ext>
              </a:extLst>
            </p:cNvPr>
            <p:cNvSpPr/>
            <p:nvPr/>
          </p:nvSpPr>
          <p:spPr>
            <a:xfrm>
              <a:off x="2743200" y="2712162"/>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Rectangle 19">
              <a:extLst>
                <a:ext uri="{FF2B5EF4-FFF2-40B4-BE49-F238E27FC236}">
                  <a16:creationId xmlns:a16="http://schemas.microsoft.com/office/drawing/2014/main" id="{358DE473-4AA7-6AF6-D5E3-5B552C4DF08E}"/>
                </a:ext>
              </a:extLst>
            </p:cNvPr>
            <p:cNvSpPr/>
            <p:nvPr/>
          </p:nvSpPr>
          <p:spPr>
            <a:xfrm>
              <a:off x="914400" y="3147958"/>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Rectangle 20">
              <a:extLst>
                <a:ext uri="{FF2B5EF4-FFF2-40B4-BE49-F238E27FC236}">
                  <a16:creationId xmlns:a16="http://schemas.microsoft.com/office/drawing/2014/main" id="{ADC1CAD8-C2E5-76DA-C0AB-F09653654246}"/>
                </a:ext>
              </a:extLst>
            </p:cNvPr>
            <p:cNvSpPr/>
            <p:nvPr/>
          </p:nvSpPr>
          <p:spPr>
            <a:xfrm>
              <a:off x="1371600" y="3147958"/>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Rectangle 21">
              <a:extLst>
                <a:ext uri="{FF2B5EF4-FFF2-40B4-BE49-F238E27FC236}">
                  <a16:creationId xmlns:a16="http://schemas.microsoft.com/office/drawing/2014/main" id="{58007950-9933-E0E9-D67F-01E6C5143828}"/>
                </a:ext>
              </a:extLst>
            </p:cNvPr>
            <p:cNvSpPr/>
            <p:nvPr/>
          </p:nvSpPr>
          <p:spPr>
            <a:xfrm>
              <a:off x="1828800" y="3147958"/>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Rectangle 22">
              <a:extLst>
                <a:ext uri="{FF2B5EF4-FFF2-40B4-BE49-F238E27FC236}">
                  <a16:creationId xmlns:a16="http://schemas.microsoft.com/office/drawing/2014/main" id="{BCF1FAC0-9D28-9C3A-C7F9-0FCDE0CD159A}"/>
                </a:ext>
              </a:extLst>
            </p:cNvPr>
            <p:cNvSpPr/>
            <p:nvPr/>
          </p:nvSpPr>
          <p:spPr>
            <a:xfrm>
              <a:off x="2286000" y="3147958"/>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Rectangle 23">
              <a:extLst>
                <a:ext uri="{FF2B5EF4-FFF2-40B4-BE49-F238E27FC236}">
                  <a16:creationId xmlns:a16="http://schemas.microsoft.com/office/drawing/2014/main" id="{7B4FDE5D-0BEA-8073-79E1-DEAC25FC938B}"/>
                </a:ext>
              </a:extLst>
            </p:cNvPr>
            <p:cNvSpPr/>
            <p:nvPr/>
          </p:nvSpPr>
          <p:spPr>
            <a:xfrm>
              <a:off x="2743200" y="3150312"/>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Rectangle 24">
              <a:extLst>
                <a:ext uri="{FF2B5EF4-FFF2-40B4-BE49-F238E27FC236}">
                  <a16:creationId xmlns:a16="http://schemas.microsoft.com/office/drawing/2014/main" id="{ED2F2F6B-D393-35BC-CCF9-DD1EFC636925}"/>
                </a:ext>
              </a:extLst>
            </p:cNvPr>
            <p:cNvSpPr/>
            <p:nvPr/>
          </p:nvSpPr>
          <p:spPr>
            <a:xfrm>
              <a:off x="914400" y="3609866"/>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Rectangle 25">
              <a:extLst>
                <a:ext uri="{FF2B5EF4-FFF2-40B4-BE49-F238E27FC236}">
                  <a16:creationId xmlns:a16="http://schemas.microsoft.com/office/drawing/2014/main" id="{D6959D5B-6699-6310-2814-8910D5849549}"/>
                </a:ext>
              </a:extLst>
            </p:cNvPr>
            <p:cNvSpPr/>
            <p:nvPr/>
          </p:nvSpPr>
          <p:spPr>
            <a:xfrm>
              <a:off x="1371600" y="3609866"/>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Rectangle 26">
              <a:extLst>
                <a:ext uri="{FF2B5EF4-FFF2-40B4-BE49-F238E27FC236}">
                  <a16:creationId xmlns:a16="http://schemas.microsoft.com/office/drawing/2014/main" id="{7E1739DF-53BD-0D34-6CD7-75117971FBD0}"/>
                </a:ext>
              </a:extLst>
            </p:cNvPr>
            <p:cNvSpPr/>
            <p:nvPr/>
          </p:nvSpPr>
          <p:spPr>
            <a:xfrm>
              <a:off x="1828800" y="3609866"/>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Rectangle 27">
              <a:extLst>
                <a:ext uri="{FF2B5EF4-FFF2-40B4-BE49-F238E27FC236}">
                  <a16:creationId xmlns:a16="http://schemas.microsoft.com/office/drawing/2014/main" id="{002B126F-73FF-98B3-B1F7-A3923C606E8D}"/>
                </a:ext>
              </a:extLst>
            </p:cNvPr>
            <p:cNvSpPr/>
            <p:nvPr/>
          </p:nvSpPr>
          <p:spPr>
            <a:xfrm>
              <a:off x="2286000" y="3609866"/>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Rectangle 28">
              <a:extLst>
                <a:ext uri="{FF2B5EF4-FFF2-40B4-BE49-F238E27FC236}">
                  <a16:creationId xmlns:a16="http://schemas.microsoft.com/office/drawing/2014/main" id="{E64D2DB9-8F5C-673E-0F15-257D4A16E2BF}"/>
                </a:ext>
              </a:extLst>
            </p:cNvPr>
            <p:cNvSpPr/>
            <p:nvPr/>
          </p:nvSpPr>
          <p:spPr>
            <a:xfrm>
              <a:off x="2743200" y="3612220"/>
              <a:ext cx="457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TextBox 29">
              <a:extLst>
                <a:ext uri="{FF2B5EF4-FFF2-40B4-BE49-F238E27FC236}">
                  <a16:creationId xmlns:a16="http://schemas.microsoft.com/office/drawing/2014/main" id="{7CEAAD1B-AF91-EBD6-D5F1-8B50DAE5D2B1}"/>
                </a:ext>
              </a:extLst>
            </p:cNvPr>
            <p:cNvSpPr txBox="1"/>
            <p:nvPr/>
          </p:nvSpPr>
          <p:spPr>
            <a:xfrm>
              <a:off x="663539" y="4041802"/>
              <a:ext cx="2743200" cy="369332"/>
            </a:xfrm>
            <a:prstGeom prst="rect">
              <a:avLst/>
            </a:prstGeom>
            <a:noFill/>
          </p:spPr>
          <p:txBody>
            <a:bodyPr wrap="square" rtlCol="0">
              <a:spAutoFit/>
            </a:bodyPr>
            <a:lstStyle/>
            <a:p>
              <a:r>
                <a:rPr lang="vi-VN" dirty="0">
                  <a:latin typeface="Calibri"/>
                  <a:cs typeface="Calibri"/>
                </a:rPr>
                <a:t>1                                           6</a:t>
              </a:r>
            </a:p>
          </p:txBody>
        </p:sp>
        <p:sp>
          <p:nvSpPr>
            <p:cNvPr id="33" name="TextBox 32">
              <a:extLst>
                <a:ext uri="{FF2B5EF4-FFF2-40B4-BE49-F238E27FC236}">
                  <a16:creationId xmlns:a16="http://schemas.microsoft.com/office/drawing/2014/main" id="{54D58DFE-D83B-DB1A-0F04-8CBFF63F3157}"/>
                </a:ext>
              </a:extLst>
            </p:cNvPr>
            <p:cNvSpPr txBox="1"/>
            <p:nvPr/>
          </p:nvSpPr>
          <p:spPr>
            <a:xfrm>
              <a:off x="599326" y="1603735"/>
              <a:ext cx="380144" cy="369332"/>
            </a:xfrm>
            <a:prstGeom prst="rect">
              <a:avLst/>
            </a:prstGeom>
            <a:noFill/>
          </p:spPr>
          <p:txBody>
            <a:bodyPr wrap="square" rtlCol="0">
              <a:spAutoFit/>
            </a:bodyPr>
            <a:lstStyle/>
            <a:p>
              <a:r>
                <a:rPr lang="vi-VN" dirty="0">
                  <a:latin typeface="Calibri"/>
                  <a:cs typeface="Calibri"/>
                </a:rPr>
                <a:t>6</a:t>
              </a:r>
            </a:p>
          </p:txBody>
        </p:sp>
        <p:sp>
          <p:nvSpPr>
            <p:cNvPr id="34" name="Oval 33">
              <a:extLst>
                <a:ext uri="{FF2B5EF4-FFF2-40B4-BE49-F238E27FC236}">
                  <a16:creationId xmlns:a16="http://schemas.microsoft.com/office/drawing/2014/main" id="{7A0ED26A-B01F-B050-7992-50A382B45C8D}"/>
                </a:ext>
              </a:extLst>
            </p:cNvPr>
            <p:cNvSpPr/>
            <p:nvPr/>
          </p:nvSpPr>
          <p:spPr>
            <a:xfrm rot="18953487">
              <a:off x="349219" y="2662976"/>
              <a:ext cx="3501977" cy="487918"/>
            </a:xfrm>
            <a:prstGeom prst="ellipse">
              <a:avLst/>
            </a:prstGeom>
            <a:solidFill>
              <a:srgbClr val="FFC00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solidFill>
                    <a:srgbClr val="FF0000"/>
                  </a:solidFill>
                </a:rPr>
                <a:t>                      A</a:t>
              </a:r>
            </a:p>
          </p:txBody>
        </p:sp>
        <p:sp>
          <p:nvSpPr>
            <p:cNvPr id="35" name="Triangle 34">
              <a:extLst>
                <a:ext uri="{FF2B5EF4-FFF2-40B4-BE49-F238E27FC236}">
                  <a16:creationId xmlns:a16="http://schemas.microsoft.com/office/drawing/2014/main" id="{9AB6C021-285E-7034-C15D-C6A39AAD6DA6}"/>
                </a:ext>
              </a:extLst>
            </p:cNvPr>
            <p:cNvSpPr/>
            <p:nvPr/>
          </p:nvSpPr>
          <p:spPr>
            <a:xfrm>
              <a:off x="850287" y="2380600"/>
              <a:ext cx="1717497" cy="1769301"/>
            </a:xfrm>
            <a:prstGeom prst="triangle">
              <a:avLst>
                <a:gd name="adj" fmla="val 0"/>
              </a:avLst>
            </a:prstGeom>
            <a:solidFill>
              <a:srgbClr val="8C5CEA">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37" name="TextBox 36">
              <a:extLst>
                <a:ext uri="{FF2B5EF4-FFF2-40B4-BE49-F238E27FC236}">
                  <a16:creationId xmlns:a16="http://schemas.microsoft.com/office/drawing/2014/main" id="{F99533E8-064B-37F1-6B7D-A41377186064}"/>
                </a:ext>
              </a:extLst>
            </p:cNvPr>
            <p:cNvSpPr txBox="1"/>
            <p:nvPr/>
          </p:nvSpPr>
          <p:spPr>
            <a:xfrm>
              <a:off x="1823991" y="3697734"/>
              <a:ext cx="304800" cy="369332"/>
            </a:xfrm>
            <a:prstGeom prst="rect">
              <a:avLst/>
            </a:prstGeom>
            <a:noFill/>
          </p:spPr>
          <p:txBody>
            <a:bodyPr wrap="square" rtlCol="0">
              <a:spAutoFit/>
            </a:bodyPr>
            <a:lstStyle/>
            <a:p>
              <a:r>
                <a:rPr lang="vi-VN" dirty="0">
                  <a:solidFill>
                    <a:srgbClr val="FF0000"/>
                  </a:solidFill>
                  <a:latin typeface="Calibri"/>
                  <a:cs typeface="Calibri"/>
                </a:rPr>
                <a:t>B</a:t>
              </a:r>
            </a:p>
          </p:txBody>
        </p:sp>
      </p:grpSp>
    </p:spTree>
    <p:extLst>
      <p:ext uri="{BB962C8B-B14F-4D97-AF65-F5344CB8AC3E}">
        <p14:creationId xmlns:p14="http://schemas.microsoft.com/office/powerpoint/2010/main" val="3300518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58CD-DCAC-F068-0E8E-1BCAFCB30D06}"/>
              </a:ext>
            </a:extLst>
          </p:cNvPr>
          <p:cNvSpPr>
            <a:spLocks noGrp="1"/>
          </p:cNvSpPr>
          <p:nvPr>
            <p:ph type="title"/>
          </p:nvPr>
        </p:nvSpPr>
        <p:spPr/>
        <p:txBody>
          <a:bodyPr/>
          <a:lstStyle/>
          <a:p>
            <a:r>
              <a:rPr lang="vi-VN" dirty="0"/>
              <a:t>Mô hình xác suất liên tục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12011-D50E-1847-358E-534E947E8D0A}"/>
                  </a:ext>
                </a:extLst>
              </p:cNvPr>
              <p:cNvSpPr>
                <a:spLocks noGrp="1"/>
              </p:cNvSpPr>
              <p:nvPr>
                <p:ph idx="1"/>
              </p:nvPr>
            </p:nvSpPr>
            <p:spPr/>
            <p:txBody>
              <a:bodyPr/>
              <a:lstStyle/>
              <a:p>
                <a:r>
                  <a:rPr lang="vi-VN" dirty="0"/>
                  <a:t>Ví dụ: Không gian mẫu </a:t>
                </a:r>
                <a14:m>
                  <m:oMath xmlns:m="http://schemas.openxmlformats.org/officeDocument/2006/math">
                    <m:r>
                      <m:rPr>
                        <m:sty m:val="p"/>
                      </m:rPr>
                      <a:rPr lang="vi-VN" b="0" i="0" smtClean="0">
                        <a:latin typeface="Cambria Math" panose="02040503050406030204" pitchFamily="18" charset="0"/>
                      </a:rPr>
                      <m:t>Ω</m:t>
                    </m:r>
                    <m:r>
                      <a:rPr lang="vi-VN" b="0" i="1" smtClean="0">
                        <a:latin typeface="Cambria Math" panose="02040503050406030204" pitchFamily="18" charset="0"/>
                      </a:rPr>
                      <m:t>⊂</m:t>
                    </m:r>
                    <m:sSup>
                      <m:sSupPr>
                        <m:ctrlPr>
                          <a:rPr lang="vi-VN" i="1" smtClean="0">
                            <a:latin typeface="Cambria Math" panose="02040503050406030204" pitchFamily="18" charset="0"/>
                            <a:ea typeface="Cambria Math" panose="02040503050406030204" pitchFamily="18" charset="0"/>
                          </a:rPr>
                        </m:ctrlPr>
                      </m:sSupPr>
                      <m:e>
                        <m:r>
                          <a:rPr lang="vi-VN" i="1">
                            <a:latin typeface="Cambria Math" panose="02040503050406030204" pitchFamily="18" charset="0"/>
                            <a:ea typeface="Cambria Math" panose="02040503050406030204" pitchFamily="18" charset="0"/>
                          </a:rPr>
                          <m:t>ℝ</m:t>
                        </m:r>
                      </m:e>
                      <m:sup>
                        <m:r>
                          <m:rPr>
                            <m:sty m:val="p"/>
                          </m:rPr>
                          <a:rPr lang="vi-VN" i="1">
                            <a:latin typeface="Cambria Math" panose="02040503050406030204" pitchFamily="18" charset="0"/>
                            <a:ea typeface="Cambria Math" panose="02040503050406030204" pitchFamily="18" charset="0"/>
                          </a:rPr>
                          <m:t>n</m:t>
                        </m:r>
                      </m:sup>
                    </m:sSup>
                  </m:oMath>
                </a14:m>
                <a:endParaRPr lang="vi-VN" dirty="0"/>
              </a:p>
              <a:p>
                <a:r>
                  <a:rPr lang="vi-VN" dirty="0"/>
                  <a:t>Ví dụ: An chờ điện thoại của bạn bè. Thời điểm tiếp theo sẽ có cuộc gọi tới An là số thực dương.</a:t>
                </a:r>
              </a:p>
              <a:p>
                <a:pPr lvl="1"/>
                <a:r>
                  <a:rPr lang="vi-VN" dirty="0"/>
                  <a:t>Không gian mẫu </a:t>
                </a:r>
                <a14:m>
                  <m:oMath xmlns:m="http://schemas.openxmlformats.org/officeDocument/2006/math">
                    <m:r>
                      <m:rPr>
                        <m:sty m:val="p"/>
                      </m:rPr>
                      <a:rPr lang="vi-VN" b="0" i="0" smtClean="0">
                        <a:solidFill>
                          <a:srgbClr val="FF0000"/>
                        </a:solidFill>
                        <a:latin typeface="Cambria Math" panose="02040503050406030204" pitchFamily="18" charset="0"/>
                      </a:rPr>
                      <m:t>Ω</m:t>
                    </m:r>
                    <m:r>
                      <a:rPr lang="vi-VN" b="0" i="1" smtClean="0">
                        <a:solidFill>
                          <a:srgbClr val="FF0000"/>
                        </a:solidFill>
                        <a:latin typeface="Cambria Math" panose="02040503050406030204" pitchFamily="18" charset="0"/>
                      </a:rPr>
                      <m:t>=</m:t>
                    </m:r>
                    <m:sSup>
                      <m:sSupPr>
                        <m:ctrlPr>
                          <a:rPr lang="vi-VN" i="1" smtClean="0">
                            <a:solidFill>
                              <a:srgbClr val="FF0000"/>
                            </a:solidFill>
                            <a:latin typeface="Cambria Math" panose="02040503050406030204" pitchFamily="18" charset="0"/>
                            <a:ea typeface="Cambria Math" panose="02040503050406030204" pitchFamily="18" charset="0"/>
                          </a:rPr>
                        </m:ctrlPr>
                      </m:sSupPr>
                      <m:e>
                        <m:r>
                          <a:rPr lang="vi-VN" i="1">
                            <a:solidFill>
                              <a:srgbClr val="FF0000"/>
                            </a:solidFill>
                            <a:latin typeface="Cambria Math" panose="02040503050406030204" pitchFamily="18" charset="0"/>
                            <a:ea typeface="Cambria Math" panose="02040503050406030204" pitchFamily="18" charset="0"/>
                          </a:rPr>
                          <m:t>ℝ</m:t>
                        </m:r>
                      </m:e>
                      <m:sup>
                        <m:r>
                          <a:rPr lang="vi-VN" b="0" i="1" smtClean="0">
                            <a:solidFill>
                              <a:srgbClr val="FF0000"/>
                            </a:solidFill>
                            <a:latin typeface="Cambria Math" panose="02040503050406030204" pitchFamily="18" charset="0"/>
                            <a:ea typeface="Cambria Math" panose="02040503050406030204" pitchFamily="18" charset="0"/>
                          </a:rPr>
                          <m:t>+</m:t>
                        </m:r>
                      </m:sup>
                    </m:sSup>
                  </m:oMath>
                </a14:m>
                <a:endParaRPr lang="vi-VN" dirty="0"/>
              </a:p>
              <a:p>
                <a:pPr lvl="1"/>
                <a:r>
                  <a:rPr lang="vi-VN" dirty="0"/>
                  <a:t>Luật xác suất: </a:t>
                </a:r>
              </a:p>
              <a:p>
                <a:pPr lvl="2"/>
                <a:r>
                  <a:rPr lang="vi-VN" dirty="0"/>
                  <a:t>Gán xác suất cho các khoảng </a:t>
                </a:r>
                <a14:m>
                  <m:oMath xmlns:m="http://schemas.openxmlformats.org/officeDocument/2006/math">
                    <m:r>
                      <m:rPr>
                        <m:sty m:val="p"/>
                      </m:rPr>
                      <a:rPr lang="vi-VN" i="1" dirty="0" smtClean="0">
                        <a:solidFill>
                          <a:srgbClr val="FF0000"/>
                        </a:solidFill>
                        <a:latin typeface="Cambria Math" panose="02040503050406030204" pitchFamily="18" charset="0"/>
                      </a:rPr>
                      <m:t>P</m:t>
                    </m:r>
                    <m:d>
                      <m:dPr>
                        <m:ctrlPr>
                          <a:rPr lang="vi-VN" i="1" dirty="0" smtClean="0">
                            <a:solidFill>
                              <a:srgbClr val="FF0000"/>
                            </a:solidFill>
                            <a:latin typeface="Cambria Math" panose="02040503050406030204" pitchFamily="18" charset="0"/>
                          </a:rPr>
                        </m:ctrlPr>
                      </m:dPr>
                      <m:e>
                        <m:d>
                          <m:dPr>
                            <m:begChr m:val="["/>
                            <m:endChr m:val="]"/>
                            <m:ctrlPr>
                              <a:rPr lang="vi-VN" i="1" dirty="0" smtClean="0">
                                <a:solidFill>
                                  <a:srgbClr val="FF0000"/>
                                </a:solidFill>
                                <a:latin typeface="Cambria Math" panose="02040503050406030204" pitchFamily="18" charset="0"/>
                              </a:rPr>
                            </m:ctrlPr>
                          </m:dPr>
                          <m:e>
                            <m:r>
                              <m:rPr>
                                <m:sty m:val="p"/>
                              </m:rPr>
                              <a:rPr lang="vi-VN" i="1" dirty="0">
                                <a:solidFill>
                                  <a:srgbClr val="FF0000"/>
                                </a:solidFill>
                                <a:latin typeface="Cambria Math" panose="02040503050406030204" pitchFamily="18" charset="0"/>
                              </a:rPr>
                              <m:t>a</m:t>
                            </m:r>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b</m:t>
                            </m:r>
                          </m:e>
                        </m:d>
                      </m:e>
                    </m:d>
                  </m:oMath>
                </a14:m>
                <a:endParaRPr lang="vi-VN" dirty="0"/>
              </a:p>
              <a:p>
                <a:pPr lvl="2"/>
                <a:r>
                  <a:rPr lang="vi-VN" dirty="0"/>
                  <a:t>Hoặc gán xác suất cho các khoảng mở </a:t>
                </a:r>
                <a14:m>
                  <m:oMath xmlns:m="http://schemas.openxmlformats.org/officeDocument/2006/math">
                    <m:r>
                      <m:rPr>
                        <m:sty m:val="p"/>
                      </m:rPr>
                      <a:rPr lang="vi-VN" i="1" dirty="0" smtClean="0">
                        <a:solidFill>
                          <a:srgbClr val="FF0000"/>
                        </a:solidFill>
                        <a:latin typeface="Cambria Math" panose="02040503050406030204" pitchFamily="18" charset="0"/>
                      </a:rPr>
                      <m:t>P</m:t>
                    </m:r>
                    <m:d>
                      <m:dPr>
                        <m:ctrlPr>
                          <a:rPr lang="vi-VN" i="1" dirty="0" smtClean="0">
                            <a:solidFill>
                              <a:srgbClr val="FF0000"/>
                            </a:solidFill>
                            <a:latin typeface="Cambria Math" panose="02040503050406030204" pitchFamily="18" charset="0"/>
                          </a:rPr>
                        </m:ctrlPr>
                      </m:dPr>
                      <m:e>
                        <m:r>
                          <a:rPr lang="vi-VN" b="0" i="1" dirty="0" smtClean="0">
                            <a:solidFill>
                              <a:srgbClr val="FF0000"/>
                            </a:solidFill>
                            <a:latin typeface="Cambria Math" panose="02040503050406030204" pitchFamily="18" charset="0"/>
                          </a:rPr>
                          <m:t>(−∞, </m:t>
                        </m:r>
                        <m:r>
                          <m:rPr>
                            <m:sty m:val="p"/>
                          </m:rPr>
                          <a:rPr lang="vi-VN" i="1" dirty="0">
                            <a:solidFill>
                              <a:srgbClr val="FF0000"/>
                            </a:solidFill>
                            <a:latin typeface="Cambria Math" panose="02040503050406030204" pitchFamily="18" charset="0"/>
                          </a:rPr>
                          <m:t>b</m:t>
                        </m:r>
                        <m:r>
                          <a:rPr lang="vi-VN" i="1" dirty="0">
                            <a:solidFill>
                              <a:srgbClr val="FF0000"/>
                            </a:solidFill>
                            <a:latin typeface="Cambria Math" panose="02040503050406030204" pitchFamily="18" charset="0"/>
                          </a:rPr>
                          <m:t>]</m:t>
                        </m:r>
                      </m:e>
                    </m:d>
                  </m:oMath>
                </a14:m>
                <a:endParaRPr lang="vi-VN" dirty="0"/>
              </a:p>
              <a:p>
                <a:pPr lvl="1"/>
                <a:r>
                  <a:rPr lang="vi-VN" dirty="0"/>
                  <a:t>Xác suất sự kiện </a:t>
                </a:r>
                <a14:m>
                  <m:oMath xmlns:m="http://schemas.openxmlformats.org/officeDocument/2006/math">
                    <m:r>
                      <m:rPr>
                        <m:sty m:val="p"/>
                      </m:rPr>
                      <a:rPr lang="vi-VN" i="1" dirty="0">
                        <a:latin typeface="Cambria Math" panose="02040503050406030204" pitchFamily="18" charset="0"/>
                      </a:rPr>
                      <m:t>A</m:t>
                    </m:r>
                    <m:r>
                      <a:rPr lang="vi-VN" b="0" i="1" dirty="0" smtClean="0">
                        <a:latin typeface="Cambria Math" panose="02040503050406030204" pitchFamily="18" charset="0"/>
                      </a:rPr>
                      <m:t>∈</m:t>
                    </m:r>
                    <m:r>
                      <m:rPr>
                        <m:sty m:val="p"/>
                      </m:rPr>
                      <a:rPr lang="vi-VN" b="0" i="0" dirty="0" smtClean="0">
                        <a:latin typeface="Cambria Math" panose="02040503050406030204" pitchFamily="18" charset="0"/>
                      </a:rPr>
                      <m:t>Ω</m:t>
                    </m:r>
                  </m:oMath>
                </a14:m>
                <a:r>
                  <a:rPr lang="vi-VN" dirty="0"/>
                  <a:t> = tổng xác suất các khoảng rời nhau</a:t>
                </a:r>
              </a:p>
            </p:txBody>
          </p:sp>
        </mc:Choice>
        <mc:Fallback xmlns="">
          <p:sp>
            <p:nvSpPr>
              <p:cNvPr id="3" name="Content Placeholder 2">
                <a:extLst>
                  <a:ext uri="{FF2B5EF4-FFF2-40B4-BE49-F238E27FC236}">
                    <a16:creationId xmlns:a16="http://schemas.microsoft.com/office/drawing/2014/main" id="{48612011-D50E-1847-358E-534E947E8D0A}"/>
                  </a:ext>
                </a:extLst>
              </p:cNvPr>
              <p:cNvSpPr>
                <a:spLocks noGrp="1" noRot="1" noChangeAspect="1" noMove="1" noResize="1" noEditPoints="1" noAdjustHandles="1" noChangeArrowheads="1" noChangeShapeType="1" noTextEdit="1"/>
              </p:cNvSpPr>
              <p:nvPr>
                <p:ph idx="1"/>
              </p:nvPr>
            </p:nvSpPr>
            <p:spPr>
              <a:blipFill>
                <a:blip r:embed="rId2"/>
                <a:stretch>
                  <a:fillRect l="-1339" t="-1429"/>
                </a:stretch>
              </a:blipFill>
            </p:spPr>
            <p:txBody>
              <a:bodyPr/>
              <a:lstStyle/>
              <a:p>
                <a:r>
                  <a:rPr lang="vi-VN">
                    <a:noFill/>
                  </a:rPr>
                  <a:t> </a:t>
                </a:r>
              </a:p>
            </p:txBody>
          </p:sp>
        </mc:Fallback>
      </mc:AlternateContent>
    </p:spTree>
    <p:extLst>
      <p:ext uri="{BB962C8B-B14F-4D97-AF65-F5344CB8AC3E}">
        <p14:creationId xmlns:p14="http://schemas.microsoft.com/office/powerpoint/2010/main" val="461005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58CD-DCAC-F068-0E8E-1BCAFCB30D06}"/>
              </a:ext>
            </a:extLst>
          </p:cNvPr>
          <p:cNvSpPr>
            <a:spLocks noGrp="1"/>
          </p:cNvSpPr>
          <p:nvPr>
            <p:ph type="title"/>
          </p:nvPr>
        </p:nvSpPr>
        <p:spPr/>
        <p:txBody>
          <a:bodyPr/>
          <a:lstStyle/>
          <a:p>
            <a:r>
              <a:rPr lang="vi-VN" dirty="0"/>
              <a:t>Mô hình xác suất liên tục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12011-D50E-1847-358E-534E947E8D0A}"/>
                  </a:ext>
                </a:extLst>
              </p:cNvPr>
              <p:cNvSpPr>
                <a:spLocks noGrp="1"/>
              </p:cNvSpPr>
              <p:nvPr>
                <p:ph idx="1"/>
              </p:nvPr>
            </p:nvSpPr>
            <p:spPr>
              <a:xfrm>
                <a:off x="304800" y="1047750"/>
                <a:ext cx="6934198" cy="3546873"/>
              </a:xfrm>
            </p:spPr>
            <p:txBody>
              <a:bodyPr/>
              <a:lstStyle/>
              <a:p>
                <a:r>
                  <a:rPr lang="vi-VN" dirty="0"/>
                  <a:t>Ví dụ: Không gian mẫu </a:t>
                </a:r>
                <a14:m>
                  <m:oMath xmlns:m="http://schemas.openxmlformats.org/officeDocument/2006/math">
                    <m:r>
                      <m:rPr>
                        <m:sty m:val="p"/>
                      </m:rPr>
                      <a:rPr lang="vi-VN" b="0" i="0" smtClean="0">
                        <a:latin typeface="Cambria Math" panose="02040503050406030204" pitchFamily="18" charset="0"/>
                      </a:rPr>
                      <m:t>Ω</m:t>
                    </m:r>
                    <m:r>
                      <a:rPr lang="vi-VN" b="0" i="1" smtClean="0">
                        <a:latin typeface="Cambria Math" panose="02040503050406030204" pitchFamily="18" charset="0"/>
                      </a:rPr>
                      <m:t>⊂</m:t>
                    </m:r>
                    <m:sSup>
                      <m:sSupPr>
                        <m:ctrlPr>
                          <a:rPr lang="vi-VN" i="1" smtClean="0">
                            <a:latin typeface="Cambria Math" panose="02040503050406030204" pitchFamily="18" charset="0"/>
                            <a:ea typeface="Cambria Math" panose="02040503050406030204" pitchFamily="18" charset="0"/>
                          </a:rPr>
                        </m:ctrlPr>
                      </m:sSupPr>
                      <m:e>
                        <m:r>
                          <a:rPr lang="vi-VN" i="1">
                            <a:latin typeface="Cambria Math" panose="02040503050406030204" pitchFamily="18" charset="0"/>
                            <a:ea typeface="Cambria Math" panose="02040503050406030204" pitchFamily="18" charset="0"/>
                          </a:rPr>
                          <m:t>ℝ</m:t>
                        </m:r>
                      </m:e>
                      <m:sup>
                        <m:r>
                          <m:rPr>
                            <m:sty m:val="p"/>
                          </m:rPr>
                          <a:rPr lang="vi-VN" i="1">
                            <a:latin typeface="Cambria Math" panose="02040503050406030204" pitchFamily="18" charset="0"/>
                            <a:ea typeface="Cambria Math" panose="02040503050406030204" pitchFamily="18" charset="0"/>
                          </a:rPr>
                          <m:t>n</m:t>
                        </m:r>
                      </m:sup>
                    </m:sSup>
                  </m:oMath>
                </a14:m>
                <a:endParaRPr lang="vi-VN" dirty="0"/>
              </a:p>
              <a:p>
                <a:r>
                  <a:rPr lang="vi-VN" dirty="0"/>
                  <a:t>Ví dụ: An và Bích hẹn gặp trong vòng 1 giờ tới ở quán cà phê. Hai người hẹn nhau sẽ đi về nếu phải chờ quá 15 phút.</a:t>
                </a:r>
              </a:p>
              <a:p>
                <a:pPr lvl="1"/>
                <a:r>
                  <a:rPr lang="vi-VN" dirty="0"/>
                  <a:t>Không gian mẫu </a:t>
                </a:r>
                <a14:m>
                  <m:oMath xmlns:m="http://schemas.openxmlformats.org/officeDocument/2006/math">
                    <m:r>
                      <m:rPr>
                        <m:sty m:val="p"/>
                      </m:rPr>
                      <a:rPr lang="vi-VN" b="0" i="0" smtClean="0">
                        <a:solidFill>
                          <a:srgbClr val="FF0000"/>
                        </a:solidFill>
                        <a:latin typeface="Cambria Math" panose="02040503050406030204" pitchFamily="18" charset="0"/>
                      </a:rPr>
                      <m:t>Ω</m:t>
                    </m:r>
                    <m:r>
                      <a:rPr lang="vi-VN" b="0" i="1" smtClean="0">
                        <a:solidFill>
                          <a:srgbClr val="FF0000"/>
                        </a:solidFill>
                        <a:latin typeface="Cambria Math" panose="02040503050406030204" pitchFamily="18" charset="0"/>
                      </a:rPr>
                      <m:t>=</m:t>
                    </m:r>
                    <m:sSup>
                      <m:sSupPr>
                        <m:ctrlPr>
                          <a:rPr lang="vi-VN" i="1" smtClean="0">
                            <a:solidFill>
                              <a:srgbClr val="FF0000"/>
                            </a:solidFill>
                            <a:latin typeface="Cambria Math" panose="02040503050406030204" pitchFamily="18" charset="0"/>
                            <a:ea typeface="Cambria Math" panose="02040503050406030204" pitchFamily="18" charset="0"/>
                          </a:rPr>
                        </m:ctrlPr>
                      </m:sSupPr>
                      <m:e>
                        <m:d>
                          <m:dPr>
                            <m:begChr m:val="["/>
                            <m:endChr m:val="]"/>
                            <m:ctrlPr>
                              <a:rPr lang="vi-VN" i="1" smtClean="0">
                                <a:solidFill>
                                  <a:srgbClr val="FF0000"/>
                                </a:solidFill>
                                <a:latin typeface="Cambria Math" panose="02040503050406030204" pitchFamily="18" charset="0"/>
                                <a:ea typeface="Cambria Math" panose="02040503050406030204" pitchFamily="18" charset="0"/>
                              </a:rPr>
                            </m:ctrlPr>
                          </m:dPr>
                          <m:e>
                            <m:r>
                              <a:rPr lang="vi-VN" b="0" i="1" smtClean="0">
                                <a:solidFill>
                                  <a:srgbClr val="FF0000"/>
                                </a:solidFill>
                                <a:latin typeface="Cambria Math" panose="02040503050406030204" pitchFamily="18" charset="0"/>
                                <a:ea typeface="Cambria Math" panose="02040503050406030204" pitchFamily="18" charset="0"/>
                              </a:rPr>
                              <m:t>0,1</m:t>
                            </m:r>
                          </m:e>
                        </m:d>
                      </m:e>
                      <m:sup>
                        <m:r>
                          <a:rPr lang="vi-VN" b="0" i="1" smtClean="0">
                            <a:solidFill>
                              <a:srgbClr val="FF0000"/>
                            </a:solidFill>
                            <a:latin typeface="Cambria Math" panose="02040503050406030204" pitchFamily="18" charset="0"/>
                            <a:ea typeface="Cambria Math" panose="02040503050406030204" pitchFamily="18" charset="0"/>
                          </a:rPr>
                          <m:t>2</m:t>
                        </m:r>
                      </m:sup>
                    </m:sSup>
                  </m:oMath>
                </a14:m>
                <a:endParaRPr lang="vi-VN" dirty="0"/>
              </a:p>
              <a:p>
                <a:pPr lvl="1"/>
                <a:r>
                  <a:rPr lang="vi-VN" dirty="0"/>
                  <a:t>Sự kiện gặp nhau:</a:t>
                </a:r>
              </a:p>
              <a:p>
                <a:pPr marL="342891" lvl="1" indent="0">
                  <a:buNone/>
                </a:pPr>
                <a14:m>
                  <m:oMathPara xmlns:m="http://schemas.openxmlformats.org/officeDocument/2006/math">
                    <m:oMathParaPr>
                      <m:jc m:val="centerGroup"/>
                    </m:oMathParaPr>
                    <m:oMath xmlns:m="http://schemas.openxmlformats.org/officeDocument/2006/math">
                      <m:r>
                        <m:rPr>
                          <m:sty m:val="p"/>
                        </m:rPr>
                        <a:rPr lang="vi-VN" i="1" dirty="0" smtClean="0">
                          <a:solidFill>
                            <a:srgbClr val="FF0000"/>
                          </a:solidFill>
                          <a:latin typeface="Cambria Math" panose="02040503050406030204" pitchFamily="18" charset="0"/>
                        </a:rPr>
                        <m:t>A</m:t>
                      </m:r>
                      <m:r>
                        <a:rPr lang="vi-VN" b="0" i="1" dirty="0" smtClean="0">
                          <a:solidFill>
                            <a:srgbClr val="FF0000"/>
                          </a:solidFill>
                          <a:latin typeface="Cambria Math" panose="02040503050406030204" pitchFamily="18" charset="0"/>
                        </a:rPr>
                        <m:t>=</m:t>
                      </m:r>
                      <m:d>
                        <m:dPr>
                          <m:begChr m:val="{"/>
                          <m:endChr m:val="}"/>
                          <m:ctrlPr>
                            <a:rPr lang="vi-VN" b="0" i="1" dirty="0" smtClean="0">
                              <a:solidFill>
                                <a:srgbClr val="FF0000"/>
                              </a:solidFill>
                              <a:latin typeface="Cambria Math" panose="02040503050406030204" pitchFamily="18" charset="0"/>
                            </a:rPr>
                          </m:ctrlPr>
                        </m:dPr>
                        <m:e>
                          <m:d>
                            <m:dPr>
                              <m:ctrlPr>
                                <a:rPr lang="vi-VN" b="0" i="1" dirty="0" smtClean="0">
                                  <a:solidFill>
                                    <a:srgbClr val="FF0000"/>
                                  </a:solidFill>
                                  <a:latin typeface="Cambria Math" panose="02040503050406030204" pitchFamily="18" charset="0"/>
                                </a:rPr>
                              </m:ctrlPr>
                            </m:dPr>
                            <m:e>
                              <m:r>
                                <m:rPr>
                                  <m:sty m:val="p"/>
                                </m:rPr>
                                <a:rPr lang="vi-VN" i="1" dirty="0">
                                  <a:solidFill>
                                    <a:srgbClr val="FF0000"/>
                                  </a:solidFill>
                                  <a:latin typeface="Cambria Math" panose="02040503050406030204" pitchFamily="18" charset="0"/>
                                </a:rPr>
                                <m:t>x</m:t>
                              </m:r>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y</m:t>
                              </m:r>
                            </m:e>
                          </m:d>
                          <m:r>
                            <a:rPr lang="vi-VN" b="0" i="1" dirty="0" smtClean="0">
                              <a:solidFill>
                                <a:srgbClr val="FF0000"/>
                              </a:solidFill>
                              <a:latin typeface="Cambria Math" panose="02040503050406030204" pitchFamily="18" charset="0"/>
                            </a:rPr>
                            <m:t>∈</m:t>
                          </m:r>
                          <m:sSup>
                            <m:sSupPr>
                              <m:ctrlPr>
                                <a:rPr lang="vi-VN" b="0" i="1" dirty="0" smtClean="0">
                                  <a:solidFill>
                                    <a:srgbClr val="FF0000"/>
                                  </a:solidFill>
                                  <a:latin typeface="Cambria Math" panose="02040503050406030204" pitchFamily="18" charset="0"/>
                                </a:rPr>
                              </m:ctrlPr>
                            </m:sSupPr>
                            <m:e>
                              <m:d>
                                <m:dPr>
                                  <m:begChr m:val="["/>
                                  <m:endChr m:val="]"/>
                                  <m:ctrlPr>
                                    <a:rPr lang="vi-VN" b="0" i="1" dirty="0" smtClean="0">
                                      <a:solidFill>
                                        <a:srgbClr val="FF0000"/>
                                      </a:solidFill>
                                      <a:latin typeface="Cambria Math" panose="02040503050406030204" pitchFamily="18" charset="0"/>
                                    </a:rPr>
                                  </m:ctrlPr>
                                </m:dPr>
                                <m:e>
                                  <m:r>
                                    <a:rPr lang="vi-VN" b="0" i="1" dirty="0" smtClean="0">
                                      <a:solidFill>
                                        <a:srgbClr val="FF0000"/>
                                      </a:solidFill>
                                      <a:latin typeface="Cambria Math" panose="02040503050406030204" pitchFamily="18" charset="0"/>
                                    </a:rPr>
                                    <m:t>0,1</m:t>
                                  </m:r>
                                </m:e>
                              </m:d>
                            </m:e>
                            <m:sup>
                              <m:r>
                                <a:rPr lang="vi-VN" b="0" i="1" dirty="0" smtClean="0">
                                  <a:solidFill>
                                    <a:srgbClr val="FF0000"/>
                                  </a:solidFill>
                                  <a:latin typeface="Cambria Math" panose="02040503050406030204" pitchFamily="18" charset="0"/>
                                </a:rPr>
                                <m:t>2</m:t>
                              </m:r>
                            </m:sup>
                          </m:sSup>
                          <m:r>
                            <a:rPr lang="vi-VN" b="0" i="1" dirty="0" smtClean="0">
                              <a:solidFill>
                                <a:srgbClr val="FF0000"/>
                              </a:solidFill>
                              <a:latin typeface="Cambria Math" panose="02040503050406030204" pitchFamily="18" charset="0"/>
                            </a:rPr>
                            <m:t>:</m:t>
                          </m:r>
                          <m:d>
                            <m:dPr>
                              <m:begChr m:val="|"/>
                              <m:endChr m:val="|"/>
                              <m:ctrlPr>
                                <a:rPr lang="vi-VN" b="0" i="1" dirty="0" smtClean="0">
                                  <a:solidFill>
                                    <a:srgbClr val="FF0000"/>
                                  </a:solidFill>
                                  <a:latin typeface="Cambria Math" panose="02040503050406030204" pitchFamily="18" charset="0"/>
                                </a:rPr>
                              </m:ctrlPr>
                            </m:dPr>
                            <m:e>
                              <m:r>
                                <m:rPr>
                                  <m:sty m:val="p"/>
                                </m:rPr>
                                <a:rPr lang="vi-VN" i="1" dirty="0">
                                  <a:solidFill>
                                    <a:srgbClr val="FF0000"/>
                                  </a:solidFill>
                                  <a:latin typeface="Cambria Math" panose="02040503050406030204" pitchFamily="18" charset="0"/>
                                </a:rPr>
                                <m:t>x</m:t>
                              </m:r>
                              <m:r>
                                <a:rPr lang="vi-VN" b="0" i="1" dirty="0" smtClean="0">
                                  <a:solidFill>
                                    <a:srgbClr val="FF0000"/>
                                  </a:solidFill>
                                  <a:latin typeface="Cambria Math" panose="02040503050406030204" pitchFamily="18" charset="0"/>
                                </a:rPr>
                                <m:t>−</m:t>
                              </m:r>
                              <m:r>
                                <m:rPr>
                                  <m:sty m:val="p"/>
                                </m:rPr>
                                <a:rPr lang="vi-VN" i="1" dirty="0">
                                  <a:solidFill>
                                    <a:srgbClr val="FF0000"/>
                                  </a:solidFill>
                                  <a:latin typeface="Cambria Math" panose="02040503050406030204" pitchFamily="18" charset="0"/>
                                </a:rPr>
                                <m:t>y</m:t>
                              </m:r>
                            </m:e>
                          </m:d>
                          <m:r>
                            <a:rPr lang="vi-VN" b="0" i="1" dirty="0" smtClean="0">
                              <a:solidFill>
                                <a:srgbClr val="FF0000"/>
                              </a:solidFill>
                              <a:latin typeface="Cambria Math" panose="02040503050406030204" pitchFamily="18" charset="0"/>
                            </a:rPr>
                            <m:t>&lt;0,25</m:t>
                          </m:r>
                        </m:e>
                      </m:d>
                    </m:oMath>
                  </m:oMathPara>
                </a14:m>
                <a:endParaRPr lang="vi-VN" dirty="0">
                  <a:solidFill>
                    <a:srgbClr val="FF0000"/>
                  </a:solidFill>
                </a:endParaRPr>
              </a:p>
              <a:p>
                <a:pPr lvl="1"/>
                <a:r>
                  <a:rPr lang="vi-VN" dirty="0"/>
                  <a:t>Sự kiện không gặp nhau</a:t>
                </a:r>
              </a:p>
              <a:p>
                <a:pPr marL="342891" lvl="1" indent="0">
                  <a:buNone/>
                </a:pPr>
                <a14:m>
                  <m:oMathPara xmlns:m="http://schemas.openxmlformats.org/officeDocument/2006/math">
                    <m:oMathParaPr>
                      <m:jc m:val="centerGroup"/>
                    </m:oMathParaPr>
                    <m:oMath xmlns:m="http://schemas.openxmlformats.org/officeDocument/2006/math">
                      <m:r>
                        <m:rPr>
                          <m:sty m:val="p"/>
                        </m:rPr>
                        <a:rPr lang="vi-VN" i="1" dirty="0" smtClean="0">
                          <a:solidFill>
                            <a:srgbClr val="FF0000"/>
                          </a:solidFill>
                          <a:latin typeface="Cambria Math" panose="02040503050406030204" pitchFamily="18" charset="0"/>
                        </a:rPr>
                        <m:t>B</m:t>
                      </m:r>
                      <m:r>
                        <a:rPr lang="vi-VN" b="0" i="1" dirty="0" smtClean="0">
                          <a:solidFill>
                            <a:srgbClr val="FF0000"/>
                          </a:solidFill>
                          <a:latin typeface="Cambria Math" panose="02040503050406030204" pitchFamily="18" charset="0"/>
                        </a:rPr>
                        <m:t>=</m:t>
                      </m:r>
                      <m:sSup>
                        <m:sSupPr>
                          <m:ctrlPr>
                            <a:rPr lang="vi-VN" b="0" i="1" dirty="0" smtClean="0">
                              <a:solidFill>
                                <a:srgbClr val="FF0000"/>
                              </a:solidFill>
                              <a:latin typeface="Cambria Math" panose="02040503050406030204" pitchFamily="18" charset="0"/>
                            </a:rPr>
                          </m:ctrlPr>
                        </m:sSupPr>
                        <m:e>
                          <m:r>
                            <m:rPr>
                              <m:sty m:val="p"/>
                            </m:rPr>
                            <a:rPr lang="vi-VN" i="1" dirty="0">
                              <a:solidFill>
                                <a:srgbClr val="FF0000"/>
                              </a:solidFill>
                              <a:latin typeface="Cambria Math" panose="02040503050406030204" pitchFamily="18" charset="0"/>
                            </a:rPr>
                            <m:t>A</m:t>
                          </m:r>
                        </m:e>
                        <m:sup>
                          <m:r>
                            <m:rPr>
                              <m:sty m:val="p"/>
                            </m:rPr>
                            <a:rPr lang="vi-VN" i="1" dirty="0">
                              <a:solidFill>
                                <a:srgbClr val="FF0000"/>
                              </a:solidFill>
                              <a:latin typeface="Cambria Math" panose="02040503050406030204" pitchFamily="18" charset="0"/>
                            </a:rPr>
                            <m:t>c</m:t>
                          </m:r>
                        </m:sup>
                      </m:sSup>
                    </m:oMath>
                  </m:oMathPara>
                </a14:m>
                <a:endParaRPr lang="vi-VN" dirty="0">
                  <a:solidFill>
                    <a:srgbClr val="FF0000"/>
                  </a:solidFill>
                </a:endParaRPr>
              </a:p>
              <a:p>
                <a:r>
                  <a:rPr lang="vi-VN" dirty="0">
                    <a:solidFill>
                      <a:schemeClr val="tx1"/>
                    </a:solidFill>
                  </a:rPr>
                  <a:t>Xác suất đều </a:t>
                </a:r>
                <a:r>
                  <a:rPr lang="vi-VN" dirty="0">
                    <a:solidFill>
                      <a:schemeClr val="tx1"/>
                    </a:solidFill>
                    <a:sym typeface="Wingdings" pitchFamily="2" charset="2"/>
                  </a:rPr>
                  <a:t> </a:t>
                </a:r>
                <a14:m>
                  <m:oMath xmlns:m="http://schemas.openxmlformats.org/officeDocument/2006/math">
                    <m:r>
                      <m:rPr>
                        <m:sty m:val="p"/>
                      </m:rPr>
                      <a:rPr lang="vi-VN" i="1" dirty="0" smtClean="0">
                        <a:solidFill>
                          <a:srgbClr val="FF0000"/>
                        </a:solidFill>
                        <a:latin typeface="Cambria Math" panose="02040503050406030204" pitchFamily="18" charset="0"/>
                        <a:sym typeface="Wingdings" pitchFamily="2" charset="2"/>
                      </a:rPr>
                      <m:t>P</m:t>
                    </m:r>
                    <m:d>
                      <m:dPr>
                        <m:ctrlPr>
                          <a:rPr lang="vi-VN" b="0" i="1" dirty="0" smtClean="0">
                            <a:solidFill>
                              <a:srgbClr val="FF0000"/>
                            </a:solidFill>
                            <a:latin typeface="Cambria Math" panose="02040503050406030204" pitchFamily="18" charset="0"/>
                            <a:sym typeface="Wingdings" pitchFamily="2" charset="2"/>
                          </a:rPr>
                        </m:ctrlPr>
                      </m:dPr>
                      <m:e>
                        <m:r>
                          <m:rPr>
                            <m:sty m:val="p"/>
                          </m:rPr>
                          <a:rPr lang="vi-VN" i="1" dirty="0">
                            <a:solidFill>
                              <a:srgbClr val="FF0000"/>
                            </a:solidFill>
                            <a:latin typeface="Cambria Math" panose="02040503050406030204" pitchFamily="18" charset="0"/>
                            <a:sym typeface="Wingdings" pitchFamily="2" charset="2"/>
                          </a:rPr>
                          <m:t>A</m:t>
                        </m:r>
                      </m:e>
                    </m:d>
                    <m:r>
                      <a:rPr lang="vi-VN" b="0" i="1" dirty="0" smtClean="0">
                        <a:solidFill>
                          <a:schemeClr val="tx1"/>
                        </a:solidFill>
                        <a:latin typeface="Cambria Math" panose="02040503050406030204" pitchFamily="18" charset="0"/>
                        <a:sym typeface="Wingdings" pitchFamily="2" charset="2"/>
                      </a:rPr>
                      <m:t>=</m:t>
                    </m:r>
                    <m:r>
                      <m:rPr>
                        <m:sty m:val="p"/>
                      </m:rPr>
                      <a:rPr lang="vi-VN" i="1" dirty="0">
                        <a:solidFill>
                          <a:schemeClr val="tx1"/>
                        </a:solidFill>
                        <a:latin typeface="Cambria Math" panose="02040503050406030204" pitchFamily="18" charset="0"/>
                        <a:sym typeface="Wingdings" pitchFamily="2" charset="2"/>
                      </a:rPr>
                      <m:t>di</m:t>
                    </m:r>
                    <m:r>
                      <a:rPr lang="vi-VN" i="1" dirty="0">
                        <a:solidFill>
                          <a:schemeClr val="tx1"/>
                        </a:solidFill>
                        <a:latin typeface="Cambria Math" panose="02040503050406030204" pitchFamily="18" charset="0"/>
                        <a:sym typeface="Wingdings" pitchFamily="2" charset="2"/>
                      </a:rPr>
                      <m:t>ệ</m:t>
                    </m:r>
                    <m:r>
                      <m:rPr>
                        <m:sty m:val="p"/>
                      </m:rPr>
                      <a:rPr lang="vi-VN" i="1" dirty="0">
                        <a:solidFill>
                          <a:schemeClr val="tx1"/>
                        </a:solidFill>
                        <a:latin typeface="Cambria Math" panose="02040503050406030204" pitchFamily="18" charset="0"/>
                        <a:sym typeface="Wingdings" pitchFamily="2" charset="2"/>
                      </a:rPr>
                      <m:t>n</m:t>
                    </m:r>
                    <m:r>
                      <a:rPr lang="vi-VN" b="0" i="1" dirty="0" smtClean="0">
                        <a:solidFill>
                          <a:schemeClr val="tx1"/>
                        </a:solidFill>
                        <a:latin typeface="Cambria Math" panose="02040503050406030204" pitchFamily="18" charset="0"/>
                        <a:sym typeface="Wingdings" pitchFamily="2" charset="2"/>
                      </a:rPr>
                      <m:t> </m:t>
                    </m:r>
                    <m:r>
                      <m:rPr>
                        <m:sty m:val="p"/>
                      </m:rPr>
                      <a:rPr lang="vi-VN" i="1" dirty="0">
                        <a:solidFill>
                          <a:schemeClr val="tx1"/>
                        </a:solidFill>
                        <a:latin typeface="Cambria Math" panose="02040503050406030204" pitchFamily="18" charset="0"/>
                        <a:sym typeface="Wingdings" pitchFamily="2" charset="2"/>
                      </a:rPr>
                      <m:t>t</m:t>
                    </m:r>
                    <m:r>
                      <a:rPr lang="vi-VN" i="1" dirty="0">
                        <a:solidFill>
                          <a:schemeClr val="tx1"/>
                        </a:solidFill>
                        <a:latin typeface="Cambria Math" panose="02040503050406030204" pitchFamily="18" charset="0"/>
                        <a:sym typeface="Wingdings" pitchFamily="2" charset="2"/>
                      </a:rPr>
                      <m:t>í</m:t>
                    </m:r>
                    <m:r>
                      <m:rPr>
                        <m:sty m:val="p"/>
                      </m:rPr>
                      <a:rPr lang="vi-VN" i="1" dirty="0">
                        <a:solidFill>
                          <a:schemeClr val="tx1"/>
                        </a:solidFill>
                        <a:latin typeface="Cambria Math" panose="02040503050406030204" pitchFamily="18" charset="0"/>
                        <a:sym typeface="Wingdings" pitchFamily="2" charset="2"/>
                      </a:rPr>
                      <m:t>ch</m:t>
                    </m:r>
                    <m:r>
                      <a:rPr lang="vi-VN" b="0" i="1" dirty="0" smtClean="0">
                        <a:solidFill>
                          <a:schemeClr val="tx1"/>
                        </a:solidFill>
                        <a:latin typeface="Cambria Math" panose="02040503050406030204" pitchFamily="18" charset="0"/>
                        <a:sym typeface="Wingdings" pitchFamily="2" charset="2"/>
                      </a:rPr>
                      <m:t> </m:t>
                    </m:r>
                    <m:r>
                      <m:rPr>
                        <m:sty m:val="p"/>
                      </m:rPr>
                      <a:rPr lang="vi-VN" i="1" dirty="0">
                        <a:solidFill>
                          <a:schemeClr val="tx1"/>
                        </a:solidFill>
                        <a:latin typeface="Cambria Math" panose="02040503050406030204" pitchFamily="18" charset="0"/>
                        <a:sym typeface="Wingdings" pitchFamily="2" charset="2"/>
                      </a:rPr>
                      <m:t>c</m:t>
                    </m:r>
                    <m:r>
                      <a:rPr lang="vi-VN" i="1" dirty="0">
                        <a:solidFill>
                          <a:schemeClr val="tx1"/>
                        </a:solidFill>
                        <a:latin typeface="Cambria Math" panose="02040503050406030204" pitchFamily="18" charset="0"/>
                        <a:sym typeface="Wingdings" pitchFamily="2" charset="2"/>
                      </a:rPr>
                      <m:t>ủ</m:t>
                    </m:r>
                    <m:r>
                      <m:rPr>
                        <m:sty m:val="p"/>
                      </m:rPr>
                      <a:rPr lang="vi-VN" i="1" dirty="0">
                        <a:solidFill>
                          <a:schemeClr val="tx1"/>
                        </a:solidFill>
                        <a:latin typeface="Cambria Math" panose="02040503050406030204" pitchFamily="18" charset="0"/>
                        <a:sym typeface="Wingdings" pitchFamily="2" charset="2"/>
                      </a:rPr>
                      <m:t>a</m:t>
                    </m:r>
                    <m:r>
                      <a:rPr lang="vi-VN" b="0" i="1" dirty="0" smtClean="0">
                        <a:solidFill>
                          <a:schemeClr val="tx1"/>
                        </a:solidFill>
                        <a:latin typeface="Cambria Math" panose="02040503050406030204" pitchFamily="18" charset="0"/>
                        <a:sym typeface="Wingdings" pitchFamily="2" charset="2"/>
                      </a:rPr>
                      <m:t> </m:t>
                    </m:r>
                    <m:r>
                      <m:rPr>
                        <m:sty m:val="p"/>
                      </m:rPr>
                      <a:rPr lang="vi-VN" i="1" dirty="0">
                        <a:solidFill>
                          <a:schemeClr val="tx1"/>
                        </a:solidFill>
                        <a:latin typeface="Cambria Math" panose="02040503050406030204" pitchFamily="18" charset="0"/>
                        <a:sym typeface="Wingdings" pitchFamily="2" charset="2"/>
                      </a:rPr>
                      <m:t>A</m:t>
                    </m:r>
                  </m:oMath>
                </a14:m>
                <a:endParaRPr lang="vi-VN" dirty="0">
                  <a:solidFill>
                    <a:schemeClr val="tx1"/>
                  </a:solidFill>
                </a:endParaRPr>
              </a:p>
            </p:txBody>
          </p:sp>
        </mc:Choice>
        <mc:Fallback xmlns="">
          <p:sp>
            <p:nvSpPr>
              <p:cNvPr id="3" name="Content Placeholder 2">
                <a:extLst>
                  <a:ext uri="{FF2B5EF4-FFF2-40B4-BE49-F238E27FC236}">
                    <a16:creationId xmlns:a16="http://schemas.microsoft.com/office/drawing/2014/main" id="{48612011-D50E-1847-358E-534E947E8D0A}"/>
                  </a:ext>
                </a:extLst>
              </p:cNvPr>
              <p:cNvSpPr>
                <a:spLocks noGrp="1" noRot="1" noChangeAspect="1" noMove="1" noResize="1" noEditPoints="1" noAdjustHandles="1" noChangeArrowheads="1" noChangeShapeType="1" noTextEdit="1"/>
              </p:cNvSpPr>
              <p:nvPr>
                <p:ph idx="1"/>
              </p:nvPr>
            </p:nvSpPr>
            <p:spPr>
              <a:xfrm>
                <a:off x="304800" y="1047750"/>
                <a:ext cx="6934198" cy="3546873"/>
              </a:xfrm>
              <a:blipFill>
                <a:blip r:embed="rId2"/>
                <a:stretch>
                  <a:fillRect l="-1648" t="-1429" b="-12143"/>
                </a:stretch>
              </a:blipFill>
            </p:spPr>
            <p:txBody>
              <a:bodyPr/>
              <a:lstStyle/>
              <a:p>
                <a:r>
                  <a:rPr lang="vi-VN">
                    <a:noFill/>
                  </a:rPr>
                  <a:t> </a:t>
                </a:r>
              </a:p>
            </p:txBody>
          </p:sp>
        </mc:Fallback>
      </mc:AlternateContent>
      <p:grpSp>
        <p:nvGrpSpPr>
          <p:cNvPr id="5" name="Group 4">
            <a:extLst>
              <a:ext uri="{FF2B5EF4-FFF2-40B4-BE49-F238E27FC236}">
                <a16:creationId xmlns:a16="http://schemas.microsoft.com/office/drawing/2014/main" id="{4400A2FC-69E8-61DA-409E-168F4898B97B}"/>
              </a:ext>
            </a:extLst>
          </p:cNvPr>
          <p:cNvGrpSpPr/>
          <p:nvPr/>
        </p:nvGrpSpPr>
        <p:grpSpPr>
          <a:xfrm>
            <a:off x="6172198" y="2343150"/>
            <a:ext cx="2438402" cy="2286001"/>
            <a:chOff x="5714998" y="2343150"/>
            <a:chExt cx="2438402" cy="2286001"/>
          </a:xfrm>
        </p:grpSpPr>
        <p:sp>
          <p:nvSpPr>
            <p:cNvPr id="4" name="Rectangle 3">
              <a:extLst>
                <a:ext uri="{FF2B5EF4-FFF2-40B4-BE49-F238E27FC236}">
                  <a16:creationId xmlns:a16="http://schemas.microsoft.com/office/drawing/2014/main" id="{C5824312-0F1B-4C9E-31C2-E6CB49FE4E1C}"/>
                </a:ext>
              </a:extLst>
            </p:cNvPr>
            <p:cNvSpPr/>
            <p:nvPr/>
          </p:nvSpPr>
          <p:spPr>
            <a:xfrm>
              <a:off x="5714998" y="2901151"/>
              <a:ext cx="1728000" cy="1728000"/>
            </a:xfrm>
            <a:prstGeom prst="rect">
              <a:avLst/>
            </a:prstGeom>
            <a:ln>
              <a:solidFill>
                <a:srgbClr val="4D5E5F">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6" name="Straight Arrow Connector 5">
              <a:extLst>
                <a:ext uri="{FF2B5EF4-FFF2-40B4-BE49-F238E27FC236}">
                  <a16:creationId xmlns:a16="http://schemas.microsoft.com/office/drawing/2014/main" id="{3B5962E5-3400-C391-0F45-393EDD700BBE}"/>
                </a:ext>
              </a:extLst>
            </p:cNvPr>
            <p:cNvCxnSpPr>
              <a:cxnSpLocks/>
            </p:cNvCxnSpPr>
            <p:nvPr/>
          </p:nvCxnSpPr>
          <p:spPr>
            <a:xfrm>
              <a:off x="5715000" y="4629150"/>
              <a:ext cx="2438400"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E6A9700-B996-EEE5-8587-59F5195B5DF1}"/>
                </a:ext>
              </a:extLst>
            </p:cNvPr>
            <p:cNvCxnSpPr>
              <a:cxnSpLocks/>
            </p:cNvCxnSpPr>
            <p:nvPr/>
          </p:nvCxnSpPr>
          <p:spPr>
            <a:xfrm flipV="1">
              <a:off x="5715000" y="2343150"/>
              <a:ext cx="0" cy="228600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Right Triangle 10">
              <a:extLst>
                <a:ext uri="{FF2B5EF4-FFF2-40B4-BE49-F238E27FC236}">
                  <a16:creationId xmlns:a16="http://schemas.microsoft.com/office/drawing/2014/main" id="{4DA6F0CE-CE05-CBC5-9222-D326561A9E9C}"/>
                </a:ext>
              </a:extLst>
            </p:cNvPr>
            <p:cNvSpPr/>
            <p:nvPr/>
          </p:nvSpPr>
          <p:spPr>
            <a:xfrm rot="5400000">
              <a:off x="5714989" y="2903513"/>
              <a:ext cx="1295399" cy="1295381"/>
            </a:xfrm>
            <a:prstGeom prst="rtTriangle">
              <a:avLst/>
            </a:prstGeom>
            <a:solidFill>
              <a:srgbClr val="92D050">
                <a:alpha val="2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ight Triangle 11">
              <a:extLst>
                <a:ext uri="{FF2B5EF4-FFF2-40B4-BE49-F238E27FC236}">
                  <a16:creationId xmlns:a16="http://schemas.microsoft.com/office/drawing/2014/main" id="{CF85DBB0-27F2-7835-ED3A-59BBD425E65D}"/>
                </a:ext>
              </a:extLst>
            </p:cNvPr>
            <p:cNvSpPr/>
            <p:nvPr/>
          </p:nvSpPr>
          <p:spPr>
            <a:xfrm rot="16200000">
              <a:off x="6147607" y="3333760"/>
              <a:ext cx="1295399" cy="1295381"/>
            </a:xfrm>
            <a:prstGeom prst="rtTriangle">
              <a:avLst/>
            </a:prstGeom>
            <a:solidFill>
              <a:srgbClr val="92D050">
                <a:alpha val="2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TextBox 12">
              <a:extLst>
                <a:ext uri="{FF2B5EF4-FFF2-40B4-BE49-F238E27FC236}">
                  <a16:creationId xmlns:a16="http://schemas.microsoft.com/office/drawing/2014/main" id="{99A9E2D3-BB4B-6E44-2FF5-0F49CBA5C5F3}"/>
                </a:ext>
              </a:extLst>
            </p:cNvPr>
            <p:cNvSpPr txBox="1"/>
            <p:nvPr/>
          </p:nvSpPr>
          <p:spPr>
            <a:xfrm>
              <a:off x="5865932" y="4095750"/>
              <a:ext cx="304800" cy="369332"/>
            </a:xfrm>
            <a:prstGeom prst="rect">
              <a:avLst/>
            </a:prstGeom>
            <a:noFill/>
          </p:spPr>
          <p:txBody>
            <a:bodyPr wrap="square" rtlCol="0">
              <a:spAutoFit/>
            </a:bodyPr>
            <a:lstStyle/>
            <a:p>
              <a:r>
                <a:rPr lang="vi-VN" dirty="0">
                  <a:solidFill>
                    <a:srgbClr val="FF0000"/>
                  </a:solidFill>
                  <a:latin typeface="Calibri"/>
                  <a:cs typeface="Calibri"/>
                </a:rPr>
                <a:t>A</a:t>
              </a:r>
            </a:p>
          </p:txBody>
        </p:sp>
        <p:sp>
          <p:nvSpPr>
            <p:cNvPr id="14" name="TextBox 13">
              <a:extLst>
                <a:ext uri="{FF2B5EF4-FFF2-40B4-BE49-F238E27FC236}">
                  <a16:creationId xmlns:a16="http://schemas.microsoft.com/office/drawing/2014/main" id="{6C69E44C-6235-01AA-C9A9-A89C4B274B22}"/>
                </a:ext>
              </a:extLst>
            </p:cNvPr>
            <p:cNvSpPr txBox="1"/>
            <p:nvPr/>
          </p:nvSpPr>
          <p:spPr>
            <a:xfrm>
              <a:off x="5765402" y="2930432"/>
              <a:ext cx="304800" cy="369332"/>
            </a:xfrm>
            <a:prstGeom prst="rect">
              <a:avLst/>
            </a:prstGeom>
            <a:noFill/>
          </p:spPr>
          <p:txBody>
            <a:bodyPr wrap="square" rtlCol="0">
              <a:spAutoFit/>
            </a:bodyPr>
            <a:lstStyle/>
            <a:p>
              <a:r>
                <a:rPr lang="vi-VN" dirty="0">
                  <a:solidFill>
                    <a:srgbClr val="FF0000"/>
                  </a:solidFill>
                  <a:latin typeface="Calibri"/>
                  <a:cs typeface="Calibri"/>
                </a:rPr>
                <a:t>B</a:t>
              </a:r>
            </a:p>
          </p:txBody>
        </p:sp>
        <p:sp>
          <p:nvSpPr>
            <p:cNvPr id="15" name="TextBox 14">
              <a:extLst>
                <a:ext uri="{FF2B5EF4-FFF2-40B4-BE49-F238E27FC236}">
                  <a16:creationId xmlns:a16="http://schemas.microsoft.com/office/drawing/2014/main" id="{4A940FA6-1769-6A86-FF60-900E8DF2B4C4}"/>
                </a:ext>
              </a:extLst>
            </p:cNvPr>
            <p:cNvSpPr txBox="1"/>
            <p:nvPr/>
          </p:nvSpPr>
          <p:spPr>
            <a:xfrm>
              <a:off x="7119505" y="4259817"/>
              <a:ext cx="304800" cy="369332"/>
            </a:xfrm>
            <a:prstGeom prst="rect">
              <a:avLst/>
            </a:prstGeom>
            <a:noFill/>
          </p:spPr>
          <p:txBody>
            <a:bodyPr wrap="square" rtlCol="0">
              <a:spAutoFit/>
            </a:bodyPr>
            <a:lstStyle/>
            <a:p>
              <a:r>
                <a:rPr lang="vi-VN" dirty="0">
                  <a:solidFill>
                    <a:srgbClr val="FF0000"/>
                  </a:solidFill>
                  <a:latin typeface="Calibri"/>
                  <a:cs typeface="Calibri"/>
                </a:rPr>
                <a:t>B</a:t>
              </a:r>
            </a:p>
          </p:txBody>
        </p:sp>
      </p:grpSp>
    </p:spTree>
    <p:extLst>
      <p:ext uri="{BB962C8B-B14F-4D97-AF65-F5344CB8AC3E}">
        <p14:creationId xmlns:p14="http://schemas.microsoft.com/office/powerpoint/2010/main" val="2667883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42B9-9F98-37FD-552B-19F6D21CCF1E}"/>
              </a:ext>
            </a:extLst>
          </p:cNvPr>
          <p:cNvSpPr>
            <a:spLocks noGrp="1"/>
          </p:cNvSpPr>
          <p:nvPr>
            <p:ph type="title"/>
          </p:nvPr>
        </p:nvSpPr>
        <p:spPr/>
        <p:txBody>
          <a:bodyPr/>
          <a:lstStyle/>
          <a:p>
            <a:r>
              <a:rPr lang="vi-VN" dirty="0"/>
              <a:t>Sử dụng mô hình xác suất</a:t>
            </a:r>
          </a:p>
        </p:txBody>
      </p:sp>
      <p:sp>
        <p:nvSpPr>
          <p:cNvPr id="3" name="Content Placeholder 2">
            <a:extLst>
              <a:ext uri="{FF2B5EF4-FFF2-40B4-BE49-F238E27FC236}">
                <a16:creationId xmlns:a16="http://schemas.microsoft.com/office/drawing/2014/main" id="{40AD448B-1EBC-FF64-0B86-5277D16E710A}"/>
              </a:ext>
            </a:extLst>
          </p:cNvPr>
          <p:cNvSpPr>
            <a:spLocks noGrp="1"/>
          </p:cNvSpPr>
          <p:nvPr>
            <p:ph idx="1"/>
          </p:nvPr>
        </p:nvSpPr>
        <p:spPr/>
        <p:txBody>
          <a:bodyPr/>
          <a:lstStyle/>
          <a:p>
            <a:r>
              <a:rPr lang="vi-VN" dirty="0">
                <a:solidFill>
                  <a:srgbClr val="C00000"/>
                </a:solidFill>
              </a:rPr>
              <a:t>Bước 1</a:t>
            </a:r>
            <a:r>
              <a:rPr lang="vi-VN" dirty="0"/>
              <a:t>: Mô tả thực tế (sự không chắc chắn) bằng mô hình xác suất</a:t>
            </a:r>
          </a:p>
          <a:p>
            <a:pPr lvl="1"/>
            <a:r>
              <a:rPr lang="vi-VN" dirty="0"/>
              <a:t>Không gian mẫu</a:t>
            </a:r>
          </a:p>
          <a:p>
            <a:pPr lvl="1"/>
            <a:r>
              <a:rPr lang="vi-VN" dirty="0"/>
              <a:t>Luật xác suất (tuân theo các tiên đề xác suất)</a:t>
            </a:r>
          </a:p>
          <a:p>
            <a:r>
              <a:rPr lang="vi-VN" dirty="0"/>
              <a:t>Các yếu tố ảnh hưởng</a:t>
            </a:r>
          </a:p>
          <a:p>
            <a:pPr lvl="1"/>
            <a:r>
              <a:rPr lang="vi-VN" dirty="0"/>
              <a:t>Tri thức, kinh nghiệm</a:t>
            </a:r>
          </a:p>
          <a:p>
            <a:pPr lvl="1"/>
            <a:r>
              <a:rPr lang="vi-VN" dirty="0"/>
              <a:t>Khả năng tính toán</a:t>
            </a:r>
          </a:p>
          <a:p>
            <a:pPr lvl="2"/>
            <a:r>
              <a:rPr lang="vi-VN" dirty="0"/>
              <a:t>Mô hình thường đơn giản, dễ tính toán hơn thực tế</a:t>
            </a:r>
          </a:p>
        </p:txBody>
      </p:sp>
      <p:grpSp>
        <p:nvGrpSpPr>
          <p:cNvPr id="12" name="Group 11">
            <a:extLst>
              <a:ext uri="{FF2B5EF4-FFF2-40B4-BE49-F238E27FC236}">
                <a16:creationId xmlns:a16="http://schemas.microsoft.com/office/drawing/2014/main" id="{B4B02484-4AF7-6809-BBBB-802716D15500}"/>
              </a:ext>
            </a:extLst>
          </p:cNvPr>
          <p:cNvGrpSpPr/>
          <p:nvPr/>
        </p:nvGrpSpPr>
        <p:grpSpPr>
          <a:xfrm>
            <a:off x="5444580" y="1610255"/>
            <a:ext cx="3448769" cy="3303287"/>
            <a:chOff x="5444580" y="1610255"/>
            <a:chExt cx="3448769" cy="3303287"/>
          </a:xfrm>
        </p:grpSpPr>
        <p:sp>
          <p:nvSpPr>
            <p:cNvPr id="4" name="Hexagon 3">
              <a:extLst>
                <a:ext uri="{FF2B5EF4-FFF2-40B4-BE49-F238E27FC236}">
                  <a16:creationId xmlns:a16="http://schemas.microsoft.com/office/drawing/2014/main" id="{FCFCCC11-D130-2AC9-9977-DA40CBA5C8F1}"/>
                </a:ext>
              </a:extLst>
            </p:cNvPr>
            <p:cNvSpPr/>
            <p:nvPr/>
          </p:nvSpPr>
          <p:spPr>
            <a:xfrm>
              <a:off x="6659098" y="3559791"/>
              <a:ext cx="1570351" cy="1353751"/>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Oval 4">
              <a:extLst>
                <a:ext uri="{FF2B5EF4-FFF2-40B4-BE49-F238E27FC236}">
                  <a16:creationId xmlns:a16="http://schemas.microsoft.com/office/drawing/2014/main" id="{1158D794-674C-9B78-4B77-44D8916D1D87}"/>
                </a:ext>
              </a:extLst>
            </p:cNvPr>
            <p:cNvSpPr/>
            <p:nvPr/>
          </p:nvSpPr>
          <p:spPr>
            <a:xfrm>
              <a:off x="6767399" y="1610255"/>
              <a:ext cx="1353751" cy="1353751"/>
            </a:xfrm>
            <a:prstGeom prst="ellips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TextBox 5">
              <a:extLst>
                <a:ext uri="{FF2B5EF4-FFF2-40B4-BE49-F238E27FC236}">
                  <a16:creationId xmlns:a16="http://schemas.microsoft.com/office/drawing/2014/main" id="{52E072F8-D1B0-4BF6-3914-F1ED3E6A2E7F}"/>
                </a:ext>
              </a:extLst>
            </p:cNvPr>
            <p:cNvSpPr txBox="1"/>
            <p:nvPr/>
          </p:nvSpPr>
          <p:spPr>
            <a:xfrm>
              <a:off x="6987073" y="2119104"/>
              <a:ext cx="914400" cy="369332"/>
            </a:xfrm>
            <a:prstGeom prst="rect">
              <a:avLst/>
            </a:prstGeom>
            <a:noFill/>
          </p:spPr>
          <p:txBody>
            <a:bodyPr wrap="square" rtlCol="0">
              <a:spAutoFit/>
            </a:bodyPr>
            <a:lstStyle/>
            <a:p>
              <a:pPr algn="ctr"/>
              <a:r>
                <a:rPr lang="vi-VN" dirty="0">
                  <a:latin typeface="Calibri"/>
                  <a:cs typeface="Calibri"/>
                </a:rPr>
                <a:t>Thực tế</a:t>
              </a:r>
            </a:p>
          </p:txBody>
        </p:sp>
        <p:sp>
          <p:nvSpPr>
            <p:cNvPr id="7" name="TextBox 6">
              <a:extLst>
                <a:ext uri="{FF2B5EF4-FFF2-40B4-BE49-F238E27FC236}">
                  <a16:creationId xmlns:a16="http://schemas.microsoft.com/office/drawing/2014/main" id="{233F4CC8-F301-20E4-DEDD-292DF5719498}"/>
                </a:ext>
              </a:extLst>
            </p:cNvPr>
            <p:cNvSpPr txBox="1"/>
            <p:nvPr/>
          </p:nvSpPr>
          <p:spPr>
            <a:xfrm>
              <a:off x="6932848" y="4095749"/>
              <a:ext cx="1022850" cy="369332"/>
            </a:xfrm>
            <a:prstGeom prst="rect">
              <a:avLst/>
            </a:prstGeom>
            <a:noFill/>
          </p:spPr>
          <p:txBody>
            <a:bodyPr wrap="square" rtlCol="0">
              <a:spAutoFit/>
            </a:bodyPr>
            <a:lstStyle/>
            <a:p>
              <a:pPr algn="ctr"/>
              <a:r>
                <a:rPr lang="vi-VN" dirty="0">
                  <a:latin typeface="Calibri"/>
                  <a:cs typeface="Calibri"/>
                </a:rPr>
                <a:t>Mô hình</a:t>
              </a:r>
            </a:p>
          </p:txBody>
        </p:sp>
        <p:sp>
          <p:nvSpPr>
            <p:cNvPr id="8" name="Curved Right Arrow 7">
              <a:extLst>
                <a:ext uri="{FF2B5EF4-FFF2-40B4-BE49-F238E27FC236}">
                  <a16:creationId xmlns:a16="http://schemas.microsoft.com/office/drawing/2014/main" id="{5BEF5DDA-5D4C-AE07-AC84-B77D23752F68}"/>
                </a:ext>
              </a:extLst>
            </p:cNvPr>
            <p:cNvSpPr/>
            <p:nvPr/>
          </p:nvSpPr>
          <p:spPr>
            <a:xfrm>
              <a:off x="6049346" y="2303770"/>
              <a:ext cx="609752" cy="1791979"/>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9" name="TextBox 8">
              <a:extLst>
                <a:ext uri="{FF2B5EF4-FFF2-40B4-BE49-F238E27FC236}">
                  <a16:creationId xmlns:a16="http://schemas.microsoft.com/office/drawing/2014/main" id="{76473560-4370-38D8-B38E-59D2B790B8E7}"/>
                </a:ext>
              </a:extLst>
            </p:cNvPr>
            <p:cNvSpPr txBox="1"/>
            <p:nvPr/>
          </p:nvSpPr>
          <p:spPr>
            <a:xfrm>
              <a:off x="5444580" y="2738094"/>
              <a:ext cx="604766" cy="923330"/>
            </a:xfrm>
            <a:prstGeom prst="rect">
              <a:avLst/>
            </a:prstGeom>
            <a:noFill/>
          </p:spPr>
          <p:txBody>
            <a:bodyPr wrap="square" rtlCol="0">
              <a:spAutoFit/>
            </a:bodyPr>
            <a:lstStyle/>
            <a:p>
              <a:r>
                <a:rPr lang="vi-VN" dirty="0">
                  <a:solidFill>
                    <a:srgbClr val="0070C0"/>
                  </a:solidFill>
                  <a:latin typeface="Calibri"/>
                  <a:cs typeface="Calibri"/>
                </a:rPr>
                <a:t>Mô hình hoá</a:t>
              </a:r>
            </a:p>
          </p:txBody>
        </p:sp>
        <p:sp>
          <p:nvSpPr>
            <p:cNvPr id="10" name="Curved Right Arrow 9">
              <a:extLst>
                <a:ext uri="{FF2B5EF4-FFF2-40B4-BE49-F238E27FC236}">
                  <a16:creationId xmlns:a16="http://schemas.microsoft.com/office/drawing/2014/main" id="{B50C55EE-ED11-A61A-2055-567E40C28E2C}"/>
                </a:ext>
              </a:extLst>
            </p:cNvPr>
            <p:cNvSpPr/>
            <p:nvPr/>
          </p:nvSpPr>
          <p:spPr>
            <a:xfrm rot="10800000">
              <a:off x="8229449" y="2287130"/>
              <a:ext cx="609752" cy="1791979"/>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solidFill>
                  <a:schemeClr val="tx1"/>
                </a:solidFill>
              </a:endParaRPr>
            </a:p>
          </p:txBody>
        </p:sp>
        <p:sp>
          <p:nvSpPr>
            <p:cNvPr id="11" name="TextBox 10">
              <a:extLst>
                <a:ext uri="{FF2B5EF4-FFF2-40B4-BE49-F238E27FC236}">
                  <a16:creationId xmlns:a16="http://schemas.microsoft.com/office/drawing/2014/main" id="{DE30474C-B793-95D2-858D-74E5A67AC9E2}"/>
                </a:ext>
              </a:extLst>
            </p:cNvPr>
            <p:cNvSpPr txBox="1"/>
            <p:nvPr/>
          </p:nvSpPr>
          <p:spPr>
            <a:xfrm>
              <a:off x="7774372" y="2885896"/>
              <a:ext cx="1118977" cy="646331"/>
            </a:xfrm>
            <a:prstGeom prst="rect">
              <a:avLst/>
            </a:prstGeom>
            <a:noFill/>
          </p:spPr>
          <p:txBody>
            <a:bodyPr wrap="square" rtlCol="0">
              <a:spAutoFit/>
            </a:bodyPr>
            <a:lstStyle/>
            <a:p>
              <a:r>
                <a:rPr lang="vi-VN" dirty="0">
                  <a:solidFill>
                    <a:srgbClr val="C00000"/>
                  </a:solidFill>
                  <a:latin typeface="Calibri"/>
                  <a:cs typeface="Calibri"/>
                </a:rPr>
                <a:t>Dự đoán, xác nhận</a:t>
              </a:r>
            </a:p>
          </p:txBody>
        </p:sp>
      </p:grpSp>
    </p:spTree>
    <p:extLst>
      <p:ext uri="{BB962C8B-B14F-4D97-AF65-F5344CB8AC3E}">
        <p14:creationId xmlns:p14="http://schemas.microsoft.com/office/powerpoint/2010/main" val="4294348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42B9-9F98-37FD-552B-19F6D21CCF1E}"/>
              </a:ext>
            </a:extLst>
          </p:cNvPr>
          <p:cNvSpPr>
            <a:spLocks noGrp="1"/>
          </p:cNvSpPr>
          <p:nvPr>
            <p:ph type="title"/>
          </p:nvPr>
        </p:nvSpPr>
        <p:spPr/>
        <p:txBody>
          <a:bodyPr/>
          <a:lstStyle/>
          <a:p>
            <a:r>
              <a:rPr lang="vi-VN" dirty="0"/>
              <a:t>Sử dụng mô hình xác suất</a:t>
            </a:r>
          </a:p>
        </p:txBody>
      </p:sp>
      <p:sp>
        <p:nvSpPr>
          <p:cNvPr id="3" name="Content Placeholder 2">
            <a:extLst>
              <a:ext uri="{FF2B5EF4-FFF2-40B4-BE49-F238E27FC236}">
                <a16:creationId xmlns:a16="http://schemas.microsoft.com/office/drawing/2014/main" id="{40AD448B-1EBC-FF64-0B86-5277D16E710A}"/>
              </a:ext>
            </a:extLst>
          </p:cNvPr>
          <p:cNvSpPr>
            <a:spLocks noGrp="1"/>
          </p:cNvSpPr>
          <p:nvPr>
            <p:ph idx="1"/>
          </p:nvPr>
        </p:nvSpPr>
        <p:spPr>
          <a:xfrm>
            <a:off x="304800" y="1047750"/>
            <a:ext cx="5562600" cy="3546873"/>
          </a:xfrm>
        </p:spPr>
        <p:txBody>
          <a:bodyPr/>
          <a:lstStyle/>
          <a:p>
            <a:r>
              <a:rPr lang="vi-VN" dirty="0">
                <a:solidFill>
                  <a:srgbClr val="C00000"/>
                </a:solidFill>
              </a:rPr>
              <a:t>Bước 2</a:t>
            </a:r>
            <a:r>
              <a:rPr lang="vi-VN" dirty="0"/>
              <a:t>: Sử dụng luật xác suất đánh giá xác suất xảy ra của các sự kiện (trong mô hình xác suất)</a:t>
            </a:r>
          </a:p>
          <a:p>
            <a:r>
              <a:rPr lang="vi-VN" dirty="0"/>
              <a:t>Các yếu tố ảnh hưởng</a:t>
            </a:r>
          </a:p>
          <a:p>
            <a:pPr lvl="1"/>
            <a:r>
              <a:rPr lang="vi-VN" dirty="0"/>
              <a:t>Luật xác suất</a:t>
            </a:r>
          </a:p>
          <a:p>
            <a:pPr lvl="1"/>
            <a:r>
              <a:rPr lang="vi-VN" dirty="0"/>
              <a:t>Logic</a:t>
            </a:r>
          </a:p>
          <a:p>
            <a:r>
              <a:rPr lang="vi-VN" dirty="0"/>
              <a:t>Tính toán bằng mô hình xác suất hoàn toàn chặt chẽ về mặt toán học</a:t>
            </a:r>
          </a:p>
          <a:p>
            <a:r>
              <a:rPr lang="vi-VN" dirty="0">
                <a:solidFill>
                  <a:srgbClr val="FF0000"/>
                </a:solidFill>
              </a:rPr>
              <a:t>Lưu ý: các đánh giá dựa trên mô hình chứ không phải thực tế</a:t>
            </a:r>
          </a:p>
        </p:txBody>
      </p:sp>
      <p:grpSp>
        <p:nvGrpSpPr>
          <p:cNvPr id="4" name="Group 3">
            <a:extLst>
              <a:ext uri="{FF2B5EF4-FFF2-40B4-BE49-F238E27FC236}">
                <a16:creationId xmlns:a16="http://schemas.microsoft.com/office/drawing/2014/main" id="{F2767ABF-A62B-F275-2B24-0DB7049C51D3}"/>
              </a:ext>
            </a:extLst>
          </p:cNvPr>
          <p:cNvGrpSpPr/>
          <p:nvPr/>
        </p:nvGrpSpPr>
        <p:grpSpPr>
          <a:xfrm>
            <a:off x="5444580" y="1610255"/>
            <a:ext cx="3448769" cy="3303287"/>
            <a:chOff x="5444580" y="1610255"/>
            <a:chExt cx="3448769" cy="3303287"/>
          </a:xfrm>
        </p:grpSpPr>
        <p:sp>
          <p:nvSpPr>
            <p:cNvPr id="5" name="Hexagon 4">
              <a:extLst>
                <a:ext uri="{FF2B5EF4-FFF2-40B4-BE49-F238E27FC236}">
                  <a16:creationId xmlns:a16="http://schemas.microsoft.com/office/drawing/2014/main" id="{3167B804-36B4-CBDE-769A-8401B3D0E4B1}"/>
                </a:ext>
              </a:extLst>
            </p:cNvPr>
            <p:cNvSpPr/>
            <p:nvPr/>
          </p:nvSpPr>
          <p:spPr>
            <a:xfrm>
              <a:off x="6659098" y="3559791"/>
              <a:ext cx="1570351" cy="1353751"/>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Oval 5">
              <a:extLst>
                <a:ext uri="{FF2B5EF4-FFF2-40B4-BE49-F238E27FC236}">
                  <a16:creationId xmlns:a16="http://schemas.microsoft.com/office/drawing/2014/main" id="{92EC14DE-2743-5A06-C833-41AC8E4306AC}"/>
                </a:ext>
              </a:extLst>
            </p:cNvPr>
            <p:cNvSpPr/>
            <p:nvPr/>
          </p:nvSpPr>
          <p:spPr>
            <a:xfrm>
              <a:off x="6767399" y="1610255"/>
              <a:ext cx="1353751" cy="1353751"/>
            </a:xfrm>
            <a:prstGeom prst="ellips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6">
              <a:extLst>
                <a:ext uri="{FF2B5EF4-FFF2-40B4-BE49-F238E27FC236}">
                  <a16:creationId xmlns:a16="http://schemas.microsoft.com/office/drawing/2014/main" id="{6C57B25E-A76F-41B1-C761-2F8974BBBB11}"/>
                </a:ext>
              </a:extLst>
            </p:cNvPr>
            <p:cNvSpPr txBox="1"/>
            <p:nvPr/>
          </p:nvSpPr>
          <p:spPr>
            <a:xfrm>
              <a:off x="6987073" y="2119104"/>
              <a:ext cx="914400" cy="369332"/>
            </a:xfrm>
            <a:prstGeom prst="rect">
              <a:avLst/>
            </a:prstGeom>
            <a:noFill/>
          </p:spPr>
          <p:txBody>
            <a:bodyPr wrap="square" rtlCol="0">
              <a:spAutoFit/>
            </a:bodyPr>
            <a:lstStyle/>
            <a:p>
              <a:pPr algn="ctr"/>
              <a:r>
                <a:rPr lang="vi-VN" dirty="0">
                  <a:latin typeface="Calibri"/>
                  <a:cs typeface="Calibri"/>
                </a:rPr>
                <a:t>Thực tế</a:t>
              </a:r>
            </a:p>
          </p:txBody>
        </p:sp>
        <p:sp>
          <p:nvSpPr>
            <p:cNvPr id="8" name="TextBox 7">
              <a:extLst>
                <a:ext uri="{FF2B5EF4-FFF2-40B4-BE49-F238E27FC236}">
                  <a16:creationId xmlns:a16="http://schemas.microsoft.com/office/drawing/2014/main" id="{25051AB5-459E-47E3-E858-5F1AB60FBEBE}"/>
                </a:ext>
              </a:extLst>
            </p:cNvPr>
            <p:cNvSpPr txBox="1"/>
            <p:nvPr/>
          </p:nvSpPr>
          <p:spPr>
            <a:xfrm>
              <a:off x="6932848" y="4095749"/>
              <a:ext cx="1022850" cy="369332"/>
            </a:xfrm>
            <a:prstGeom prst="rect">
              <a:avLst/>
            </a:prstGeom>
            <a:noFill/>
          </p:spPr>
          <p:txBody>
            <a:bodyPr wrap="square" rtlCol="0">
              <a:spAutoFit/>
            </a:bodyPr>
            <a:lstStyle/>
            <a:p>
              <a:pPr algn="ctr"/>
              <a:r>
                <a:rPr lang="vi-VN" dirty="0">
                  <a:latin typeface="Calibri"/>
                  <a:cs typeface="Calibri"/>
                </a:rPr>
                <a:t>Mô hình</a:t>
              </a:r>
            </a:p>
          </p:txBody>
        </p:sp>
        <p:sp>
          <p:nvSpPr>
            <p:cNvPr id="9" name="Curved Right Arrow 8">
              <a:extLst>
                <a:ext uri="{FF2B5EF4-FFF2-40B4-BE49-F238E27FC236}">
                  <a16:creationId xmlns:a16="http://schemas.microsoft.com/office/drawing/2014/main" id="{D336AC2A-2D90-DDCC-5647-AFB9E957EA5D}"/>
                </a:ext>
              </a:extLst>
            </p:cNvPr>
            <p:cNvSpPr/>
            <p:nvPr/>
          </p:nvSpPr>
          <p:spPr>
            <a:xfrm>
              <a:off x="6049346" y="2303770"/>
              <a:ext cx="609752" cy="1791979"/>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0" name="TextBox 9">
              <a:extLst>
                <a:ext uri="{FF2B5EF4-FFF2-40B4-BE49-F238E27FC236}">
                  <a16:creationId xmlns:a16="http://schemas.microsoft.com/office/drawing/2014/main" id="{F0FDDDFC-E186-F0B0-239B-B13E3F3CA77F}"/>
                </a:ext>
              </a:extLst>
            </p:cNvPr>
            <p:cNvSpPr txBox="1"/>
            <p:nvPr/>
          </p:nvSpPr>
          <p:spPr>
            <a:xfrm>
              <a:off x="5444580" y="2738094"/>
              <a:ext cx="604766" cy="923330"/>
            </a:xfrm>
            <a:prstGeom prst="rect">
              <a:avLst/>
            </a:prstGeom>
            <a:noFill/>
          </p:spPr>
          <p:txBody>
            <a:bodyPr wrap="square" rtlCol="0">
              <a:spAutoFit/>
            </a:bodyPr>
            <a:lstStyle/>
            <a:p>
              <a:r>
                <a:rPr lang="vi-VN" dirty="0">
                  <a:solidFill>
                    <a:srgbClr val="0070C0"/>
                  </a:solidFill>
                  <a:latin typeface="Calibri"/>
                  <a:cs typeface="Calibri"/>
                </a:rPr>
                <a:t>Mô hình hoá</a:t>
              </a:r>
            </a:p>
          </p:txBody>
        </p:sp>
        <p:sp>
          <p:nvSpPr>
            <p:cNvPr id="11" name="Curved Right Arrow 10">
              <a:extLst>
                <a:ext uri="{FF2B5EF4-FFF2-40B4-BE49-F238E27FC236}">
                  <a16:creationId xmlns:a16="http://schemas.microsoft.com/office/drawing/2014/main" id="{A30611E8-E838-8E43-3D70-581D0AC8EA4F}"/>
                </a:ext>
              </a:extLst>
            </p:cNvPr>
            <p:cNvSpPr/>
            <p:nvPr/>
          </p:nvSpPr>
          <p:spPr>
            <a:xfrm rot="10800000">
              <a:off x="8229449" y="2287130"/>
              <a:ext cx="609752" cy="1791979"/>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solidFill>
                  <a:schemeClr val="tx1"/>
                </a:solidFill>
              </a:endParaRPr>
            </a:p>
          </p:txBody>
        </p:sp>
        <p:sp>
          <p:nvSpPr>
            <p:cNvPr id="12" name="TextBox 11">
              <a:extLst>
                <a:ext uri="{FF2B5EF4-FFF2-40B4-BE49-F238E27FC236}">
                  <a16:creationId xmlns:a16="http://schemas.microsoft.com/office/drawing/2014/main" id="{0B31AA9C-D1ED-29A5-816F-41AB618AA4CC}"/>
                </a:ext>
              </a:extLst>
            </p:cNvPr>
            <p:cNvSpPr txBox="1"/>
            <p:nvPr/>
          </p:nvSpPr>
          <p:spPr>
            <a:xfrm>
              <a:off x="7774372" y="2885896"/>
              <a:ext cx="1118977" cy="646331"/>
            </a:xfrm>
            <a:prstGeom prst="rect">
              <a:avLst/>
            </a:prstGeom>
            <a:noFill/>
          </p:spPr>
          <p:txBody>
            <a:bodyPr wrap="square" rtlCol="0">
              <a:spAutoFit/>
            </a:bodyPr>
            <a:lstStyle/>
            <a:p>
              <a:r>
                <a:rPr lang="vi-VN" dirty="0">
                  <a:solidFill>
                    <a:srgbClr val="C00000"/>
                  </a:solidFill>
                  <a:latin typeface="Calibri"/>
                  <a:cs typeface="Calibri"/>
                </a:rPr>
                <a:t>Dự đoán, xác nhận</a:t>
              </a:r>
            </a:p>
          </p:txBody>
        </p:sp>
      </p:grpSp>
    </p:spTree>
    <p:extLst>
      <p:ext uri="{BB962C8B-B14F-4D97-AF65-F5344CB8AC3E}">
        <p14:creationId xmlns:p14="http://schemas.microsoft.com/office/powerpoint/2010/main" val="194824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19E0-8202-13DD-37E3-D2F8DA12DEDC}"/>
              </a:ext>
            </a:extLst>
          </p:cNvPr>
          <p:cNvSpPr>
            <a:spLocks noGrp="1"/>
          </p:cNvSpPr>
          <p:nvPr>
            <p:ph type="title"/>
          </p:nvPr>
        </p:nvSpPr>
        <p:spPr/>
        <p:txBody>
          <a:bodyPr/>
          <a:lstStyle/>
          <a:p>
            <a:r>
              <a:rPr lang="vi-VN" dirty="0"/>
              <a:t>Lịch sử ngành Xác suất</a:t>
            </a:r>
          </a:p>
        </p:txBody>
      </p:sp>
      <p:sp>
        <p:nvSpPr>
          <p:cNvPr id="3" name="Content Placeholder 2" descr="Girolamo Cardano ">
            <a:extLst>
              <a:ext uri="{FF2B5EF4-FFF2-40B4-BE49-F238E27FC236}">
                <a16:creationId xmlns:a16="http://schemas.microsoft.com/office/drawing/2014/main" id="{755AE82E-E583-4C34-CEDF-EC72268419D8}"/>
              </a:ext>
            </a:extLst>
          </p:cNvPr>
          <p:cNvSpPr>
            <a:spLocks noGrp="1"/>
          </p:cNvSpPr>
          <p:nvPr>
            <p:ph idx="1"/>
          </p:nvPr>
        </p:nvSpPr>
        <p:spPr>
          <a:xfrm>
            <a:off x="304800" y="1047750"/>
            <a:ext cx="5193090" cy="3546873"/>
          </a:xfrm>
        </p:spPr>
        <p:txBody>
          <a:bodyPr/>
          <a:lstStyle/>
          <a:p>
            <a:r>
              <a:rPr lang="vi-VN" sz="2000" dirty="0"/>
              <a:t>Từ trước công nguyên: các trò chơi cá cược</a:t>
            </a:r>
          </a:p>
          <a:p>
            <a:r>
              <a:rPr lang="vi-VN" sz="2000" dirty="0"/>
              <a:t>Thế kỉ 16: Girolamo Cardano - xác suất các trò chơi bài và xúc sắc</a:t>
            </a:r>
          </a:p>
          <a:p>
            <a:r>
              <a:rPr lang="vi-VN" sz="2000" dirty="0"/>
              <a:t>Thế kỉ 17: Fermat và Pascal trao đổi qua thư nhiều vấn đề thú vị trong xác suất</a:t>
            </a:r>
          </a:p>
          <a:p>
            <a:r>
              <a:rPr lang="vi-VN" sz="2000" dirty="0"/>
              <a:t>Thế kỉ 18:</a:t>
            </a:r>
          </a:p>
          <a:p>
            <a:pPr lvl="1"/>
            <a:r>
              <a:rPr lang="vi-VN" sz="2000" dirty="0"/>
              <a:t>Jacob Bernoulli: luật số lớn </a:t>
            </a:r>
          </a:p>
          <a:p>
            <a:pPr lvl="1"/>
            <a:r>
              <a:rPr lang="vi-VN" sz="2000" dirty="0"/>
              <a:t>Daniel Bernoulli, Leibnitz, Bayes, Laplace</a:t>
            </a:r>
          </a:p>
          <a:p>
            <a:pPr lvl="1"/>
            <a:r>
              <a:rPr lang="vi-VN" sz="2000" dirty="0"/>
              <a:t>De Moivre: phân bố chuẩn và định lý giới hạn trung tâm</a:t>
            </a:r>
          </a:p>
        </p:txBody>
      </p:sp>
      <p:pic>
        <p:nvPicPr>
          <p:cNvPr id="1026" name="Picture 2" descr="Girolamo Cardano&#10;">
            <a:extLst>
              <a:ext uri="{FF2B5EF4-FFF2-40B4-BE49-F238E27FC236}">
                <a16:creationId xmlns:a16="http://schemas.microsoft.com/office/drawing/2014/main" id="{A5337787-E14C-6B57-88A8-F07BAE391DB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8736" y="990698"/>
            <a:ext cx="1006475" cy="13469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ierre de Fermat&#10;">
            <a:extLst>
              <a:ext uri="{FF2B5EF4-FFF2-40B4-BE49-F238E27FC236}">
                <a16:creationId xmlns:a16="http://schemas.microsoft.com/office/drawing/2014/main" id="{94823D1F-43BE-4E92-CC39-44D713290C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8514" y="990698"/>
            <a:ext cx="1006850" cy="13469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aniel Bernoulli&#10;">
            <a:extLst>
              <a:ext uri="{FF2B5EF4-FFF2-40B4-BE49-F238E27FC236}">
                <a16:creationId xmlns:a16="http://schemas.microsoft.com/office/drawing/2014/main" id="{E292118C-B4EB-D201-82DC-F350EDFF34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8514" y="2394704"/>
            <a:ext cx="1006475" cy="12795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ottfried Wilhelm Leibniz&#10;">
            <a:extLst>
              <a:ext uri="{FF2B5EF4-FFF2-40B4-BE49-F238E27FC236}">
                <a16:creationId xmlns:a16="http://schemas.microsoft.com/office/drawing/2014/main" id="{8A452549-8A43-B1A0-3B64-BB14D16319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292" y="2397688"/>
            <a:ext cx="1102947" cy="12766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omas Bayes&#10;">
            <a:extLst>
              <a:ext uri="{FF2B5EF4-FFF2-40B4-BE49-F238E27FC236}">
                <a16:creationId xmlns:a16="http://schemas.microsoft.com/office/drawing/2014/main" id="{35C84CEA-A47F-095B-FE0C-701C503F0A0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3300" r="13300"/>
          <a:stretch/>
        </p:blipFill>
        <p:spPr bwMode="auto">
          <a:xfrm>
            <a:off x="5601194" y="3731344"/>
            <a:ext cx="1034016" cy="134695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ierre-Simon Laplace - Wikipedia">
            <a:extLst>
              <a:ext uri="{FF2B5EF4-FFF2-40B4-BE49-F238E27FC236}">
                <a16:creationId xmlns:a16="http://schemas.microsoft.com/office/drawing/2014/main" id="{32CD6FFF-0CBA-AC06-FC8B-97EAE8F053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12435"/>
          <a:stretch/>
        </p:blipFill>
        <p:spPr bwMode="auto">
          <a:xfrm>
            <a:off x="6738514" y="3731343"/>
            <a:ext cx="1006474" cy="134695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ascal&#10;">
            <a:extLst>
              <a:ext uri="{FF2B5EF4-FFF2-40B4-BE49-F238E27FC236}">
                <a16:creationId xmlns:a16="http://schemas.microsoft.com/office/drawing/2014/main" id="{84F66403-D448-E458-DC39-50D40C9CF86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232"/>
          <a:stretch/>
        </p:blipFill>
        <p:spPr bwMode="auto">
          <a:xfrm>
            <a:off x="7848292" y="990698"/>
            <a:ext cx="1102947" cy="134695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Jakob Bernoulli&#10;">
            <a:extLst>
              <a:ext uri="{FF2B5EF4-FFF2-40B4-BE49-F238E27FC236}">
                <a16:creationId xmlns:a16="http://schemas.microsoft.com/office/drawing/2014/main" id="{016DA5F0-5B3A-7D19-DC3C-A560D88AA24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01194" y="2394705"/>
            <a:ext cx="1034017" cy="127958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braham de Moivre (1667 - 1754) - Biography - MacTutor History of  Mathematics">
            <a:extLst>
              <a:ext uri="{FF2B5EF4-FFF2-40B4-BE49-F238E27FC236}">
                <a16:creationId xmlns:a16="http://schemas.microsoft.com/office/drawing/2014/main" id="{7D76C2B3-6F46-7F87-E50F-94F5A6337B0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292" y="3756360"/>
            <a:ext cx="1102947" cy="1321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19E0-8202-13DD-37E3-D2F8DA12DEDC}"/>
              </a:ext>
            </a:extLst>
          </p:cNvPr>
          <p:cNvSpPr>
            <a:spLocks noGrp="1"/>
          </p:cNvSpPr>
          <p:nvPr>
            <p:ph type="title"/>
          </p:nvPr>
        </p:nvSpPr>
        <p:spPr/>
        <p:txBody>
          <a:bodyPr/>
          <a:lstStyle/>
          <a:p>
            <a:r>
              <a:rPr lang="vi-VN" dirty="0"/>
              <a:t>Lịch sử ngành Xác suất</a:t>
            </a:r>
          </a:p>
        </p:txBody>
      </p:sp>
      <p:sp>
        <p:nvSpPr>
          <p:cNvPr id="3" name="Content Placeholder 2" descr="Lyapunov">
            <a:extLst>
              <a:ext uri="{FF2B5EF4-FFF2-40B4-BE49-F238E27FC236}">
                <a16:creationId xmlns:a16="http://schemas.microsoft.com/office/drawing/2014/main" id="{755AE82E-E583-4C34-CEDF-EC72268419D8}"/>
              </a:ext>
            </a:extLst>
          </p:cNvPr>
          <p:cNvSpPr>
            <a:spLocks noGrp="1"/>
          </p:cNvSpPr>
          <p:nvPr>
            <p:ph idx="1"/>
          </p:nvPr>
        </p:nvSpPr>
        <p:spPr>
          <a:xfrm>
            <a:off x="304800" y="1047750"/>
            <a:ext cx="5638800" cy="3546873"/>
          </a:xfrm>
        </p:spPr>
        <p:txBody>
          <a:bodyPr/>
          <a:lstStyle/>
          <a:p>
            <a:r>
              <a:rPr lang="vi-VN" dirty="0"/>
              <a:t>Thế kỉ 19:</a:t>
            </a:r>
          </a:p>
          <a:p>
            <a:pPr lvl="1"/>
            <a:r>
              <a:rPr lang="vi-VN" dirty="0"/>
              <a:t>Laplace viết sách về xác suất như một ngành khoa học định lượng</a:t>
            </a:r>
          </a:p>
          <a:p>
            <a:pPr lvl="1"/>
            <a:r>
              <a:rPr lang="vi-VN" dirty="0"/>
              <a:t>Legendre và Gauss: dùng xác suất trong thiên văn học</a:t>
            </a:r>
          </a:p>
          <a:p>
            <a:pPr lvl="1"/>
            <a:r>
              <a:rPr lang="vi-VN" dirty="0"/>
              <a:t>Poisson viết sách và đề xuất phân bố Poisson</a:t>
            </a:r>
          </a:p>
          <a:p>
            <a:pPr lvl="1"/>
            <a:r>
              <a:rPr lang="vi-VN" dirty="0"/>
              <a:t>Chebyshev, Markov, Lyapunov: nghiên cứu các định lý về giới hạn xác suất, nâng cao tính chặt chẽ toán học của xác suất</a:t>
            </a:r>
          </a:p>
          <a:p>
            <a:pPr lvl="1"/>
            <a:r>
              <a:rPr lang="vi-VN" dirty="0"/>
              <a:t>Cách tiếp cận: Xác suất được coi là tần suất xảy ra của sự kiện</a:t>
            </a:r>
          </a:p>
        </p:txBody>
      </p:sp>
      <p:pic>
        <p:nvPicPr>
          <p:cNvPr id="4" name="Picture 12" descr="Pierre-Simon Laplace - Wikipedia">
            <a:extLst>
              <a:ext uri="{FF2B5EF4-FFF2-40B4-BE49-F238E27FC236}">
                <a16:creationId xmlns:a16="http://schemas.microsoft.com/office/drawing/2014/main" id="{EF69E4B3-0D41-4AA6-3ED2-D072FC0484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2435"/>
          <a:stretch/>
        </p:blipFill>
        <p:spPr bwMode="auto">
          <a:xfrm>
            <a:off x="5943600" y="895350"/>
            <a:ext cx="1006474" cy="134695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Louis Legendre - Wikipedia">
            <a:extLst>
              <a:ext uri="{FF2B5EF4-FFF2-40B4-BE49-F238E27FC236}">
                <a16:creationId xmlns:a16="http://schemas.microsoft.com/office/drawing/2014/main" id="{BEA93A2C-B8F3-8069-DDDA-902FA2F36A0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301" t="10671" r="13548"/>
          <a:stretch/>
        </p:blipFill>
        <p:spPr bwMode="auto">
          <a:xfrm>
            <a:off x="7010400" y="895350"/>
            <a:ext cx="982904" cy="13469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auss&#10;">
            <a:extLst>
              <a:ext uri="{FF2B5EF4-FFF2-40B4-BE49-F238E27FC236}">
                <a16:creationId xmlns:a16="http://schemas.microsoft.com/office/drawing/2014/main" id="{FD1FE6B8-8CE6-3E14-9E00-C73DBA22B02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68739" y="895350"/>
            <a:ext cx="1046801" cy="134695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iméon-Denis Poisson | French Mathematician &amp; Probability Theory Pioneer |  Britannica">
            <a:extLst>
              <a:ext uri="{FF2B5EF4-FFF2-40B4-BE49-F238E27FC236}">
                <a16:creationId xmlns:a16="http://schemas.microsoft.com/office/drawing/2014/main" id="{D007419F-0A04-09C6-BBB5-5160F16E116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38218" y="2299456"/>
            <a:ext cx="1010315" cy="126289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afnuty Chebyshev | Number Theory, Probability Theory &amp; Statistics |  Britannica">
            <a:extLst>
              <a:ext uri="{FF2B5EF4-FFF2-40B4-BE49-F238E27FC236}">
                <a16:creationId xmlns:a16="http://schemas.microsoft.com/office/drawing/2014/main" id="{554987E9-CF9D-258A-2D9B-CE034915BE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5908" y="2299456"/>
            <a:ext cx="977396" cy="126289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ndrei Andreyevich Markov (1856 - 1922) - Biography - MacTutor History of  Mathematics">
            <a:extLst>
              <a:ext uri="{FF2B5EF4-FFF2-40B4-BE49-F238E27FC236}">
                <a16:creationId xmlns:a16="http://schemas.microsoft.com/office/drawing/2014/main" id="{716AA42F-8AF9-305F-8E2A-AE8E3AED60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60679" y="2299456"/>
            <a:ext cx="1040149" cy="126289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D46B3D13-3445-6B3F-1F21-87A72053DD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437" y="3619500"/>
            <a:ext cx="1005096" cy="1346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569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19E0-8202-13DD-37E3-D2F8DA12DEDC}"/>
              </a:ext>
            </a:extLst>
          </p:cNvPr>
          <p:cNvSpPr>
            <a:spLocks noGrp="1"/>
          </p:cNvSpPr>
          <p:nvPr>
            <p:ph type="title"/>
          </p:nvPr>
        </p:nvSpPr>
        <p:spPr/>
        <p:txBody>
          <a:bodyPr/>
          <a:lstStyle/>
          <a:p>
            <a:r>
              <a:rPr lang="vi-VN" dirty="0"/>
              <a:t>Lịch sử ngành Xác suất</a:t>
            </a:r>
          </a:p>
        </p:txBody>
      </p:sp>
      <p:sp>
        <p:nvSpPr>
          <p:cNvPr id="3" name="Content Placeholder 2">
            <a:extLst>
              <a:ext uri="{FF2B5EF4-FFF2-40B4-BE49-F238E27FC236}">
                <a16:creationId xmlns:a16="http://schemas.microsoft.com/office/drawing/2014/main" id="{755AE82E-E583-4C34-CEDF-EC72268419D8}"/>
              </a:ext>
            </a:extLst>
          </p:cNvPr>
          <p:cNvSpPr>
            <a:spLocks noGrp="1"/>
          </p:cNvSpPr>
          <p:nvPr>
            <p:ph idx="1"/>
          </p:nvPr>
        </p:nvSpPr>
        <p:spPr/>
        <p:txBody>
          <a:bodyPr/>
          <a:lstStyle/>
          <a:p>
            <a:r>
              <a:rPr lang="vi-VN" dirty="0"/>
              <a:t>Thế kỉ 20:</a:t>
            </a:r>
          </a:p>
          <a:p>
            <a:pPr lvl="1"/>
            <a:r>
              <a:rPr lang="vi-VN" dirty="0"/>
              <a:t>Cách tiếp cận: Xuất phát từ các tiên đề xác suất của Kolmogorov</a:t>
            </a:r>
          </a:p>
          <a:p>
            <a:pPr lvl="1"/>
            <a:r>
              <a:rPr lang="vi-VN" dirty="0"/>
              <a:t>Phát triển các hệ quả logic từ các tiên đề xác suất</a:t>
            </a:r>
          </a:p>
          <a:p>
            <a:pPr lvl="1"/>
            <a:r>
              <a:rPr lang="vi-VN" dirty="0"/>
              <a:t>Tách biệt giữa mô hình xác suất và thực tế</a:t>
            </a:r>
          </a:p>
          <a:p>
            <a:pPr lvl="2"/>
            <a:r>
              <a:rPr lang="vi-VN" dirty="0"/>
              <a:t>Không phụ thuộc vào các hiện tượng xảy ra trên thực tế</a:t>
            </a:r>
          </a:p>
        </p:txBody>
      </p:sp>
      <p:pic>
        <p:nvPicPr>
          <p:cNvPr id="3074" name="Picture 2" descr="Andrey Nikolayevich Kolmogorov | Russian Mathematician &amp; Probability Theory  Pioneer | Britannica">
            <a:extLst>
              <a:ext uri="{FF2B5EF4-FFF2-40B4-BE49-F238E27FC236}">
                <a16:creationId xmlns:a16="http://schemas.microsoft.com/office/drawing/2014/main" id="{D8AB1DAC-8F10-603E-47A1-B28B0BEA2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050" y="3028950"/>
            <a:ext cx="14859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59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vi-VN">
                <a:solidFill>
                  <a:schemeClr val="tx1"/>
                </a:solidFill>
              </a:rPr>
              <a:t>Nội dung</a:t>
            </a:r>
          </a:p>
        </p:txBody>
      </p:sp>
      <p:sp>
        <p:nvSpPr>
          <p:cNvPr id="9219" name="Rectangle 3"/>
          <p:cNvSpPr>
            <a:spLocks noGrp="1" noChangeArrowheads="1"/>
          </p:cNvSpPr>
          <p:nvPr>
            <p:ph type="body" idx="1"/>
          </p:nvPr>
        </p:nvSpPr>
        <p:spPr>
          <a:xfrm>
            <a:off x="800153" y="1129901"/>
            <a:ext cx="4191000" cy="3394472"/>
          </a:xfrm>
        </p:spPr>
        <p:txBody>
          <a:bodyPr/>
          <a:lstStyle/>
          <a:p>
            <a:pPr eaLnBrk="1" hangingPunct="1"/>
            <a:endParaRPr lang="vi-VN" sz="600" dirty="0"/>
          </a:p>
          <a:p>
            <a:pPr eaLnBrk="1" hangingPunct="1"/>
            <a:r>
              <a:rPr lang="vi-VN" dirty="0"/>
              <a:t>Xác suất là gì ?</a:t>
            </a:r>
          </a:p>
          <a:p>
            <a:pPr eaLnBrk="1" hangingPunct="1"/>
            <a:endParaRPr lang="vi-VN" dirty="0"/>
          </a:p>
          <a:p>
            <a:pPr eaLnBrk="1" hangingPunct="1"/>
            <a:r>
              <a:rPr lang="vi-VN" dirty="0"/>
              <a:t>Mô hình xác suất</a:t>
            </a:r>
          </a:p>
          <a:p>
            <a:pPr eaLnBrk="1" hangingPunct="1"/>
            <a:endParaRPr lang="vi-VN" dirty="0"/>
          </a:p>
          <a:p>
            <a:pPr eaLnBrk="1" hangingPunct="1"/>
            <a:r>
              <a:rPr lang="vi-VN" dirty="0"/>
              <a:t>Các tiên đề xác suất</a:t>
            </a:r>
          </a:p>
          <a:p>
            <a:pPr eaLnBrk="1" hangingPunct="1"/>
            <a:endParaRPr lang="vi-VN" dirty="0"/>
          </a:p>
          <a:p>
            <a:pPr eaLnBrk="1" hangingPunct="1"/>
            <a:r>
              <a:rPr lang="vi-VN" dirty="0"/>
              <a:t>Lịch sử ngành xác suất</a:t>
            </a:r>
          </a:p>
        </p:txBody>
      </p:sp>
      <p:pic>
        <p:nvPicPr>
          <p:cNvPr id="22529"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0" y="1123950"/>
            <a:ext cx="3037389" cy="3400423"/>
          </a:xfrm>
          <a:prstGeom prst="rect">
            <a:avLst/>
          </a:prstGeom>
          <a:noFill/>
        </p:spPr>
      </p:pic>
    </p:spTree>
    <p:extLst>
      <p:ext uri="{BB962C8B-B14F-4D97-AF65-F5344CB8AC3E}">
        <p14:creationId xmlns:p14="http://schemas.microsoft.com/office/powerpoint/2010/main" val="345891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ECDB2-0DBE-319A-B4C1-85CF1301CE12}"/>
              </a:ext>
            </a:extLst>
          </p:cNvPr>
          <p:cNvSpPr>
            <a:spLocks noGrp="1"/>
          </p:cNvSpPr>
          <p:nvPr>
            <p:ph type="title"/>
          </p:nvPr>
        </p:nvSpPr>
        <p:spPr/>
        <p:txBody>
          <a:bodyPr/>
          <a:lstStyle/>
          <a:p>
            <a:r>
              <a:rPr lang="vi-VN" dirty="0"/>
              <a:t>Khái niệm xác suất</a:t>
            </a:r>
          </a:p>
        </p:txBody>
      </p:sp>
      <p:sp>
        <p:nvSpPr>
          <p:cNvPr id="3" name="Content Placeholder 2">
            <a:extLst>
              <a:ext uri="{FF2B5EF4-FFF2-40B4-BE49-F238E27FC236}">
                <a16:creationId xmlns:a16="http://schemas.microsoft.com/office/drawing/2014/main" id="{E36F73B6-3C4A-9C49-5436-AA77BCBFDA2C}"/>
              </a:ext>
            </a:extLst>
          </p:cNvPr>
          <p:cNvSpPr>
            <a:spLocks noGrp="1"/>
          </p:cNvSpPr>
          <p:nvPr>
            <p:ph idx="1"/>
          </p:nvPr>
        </p:nvSpPr>
        <p:spPr>
          <a:xfrm>
            <a:off x="304800" y="895350"/>
            <a:ext cx="8534400" cy="3546873"/>
          </a:xfrm>
        </p:spPr>
        <p:txBody>
          <a:bodyPr/>
          <a:lstStyle/>
          <a:p>
            <a:r>
              <a:rPr lang="vi-VN" dirty="0"/>
              <a:t>Đánh giá khả năng xảy ra hay không xảy ra của một sự kiện</a:t>
            </a:r>
          </a:p>
          <a:p>
            <a:pPr lvl="1"/>
            <a:r>
              <a:rPr lang="vi-VN" dirty="0"/>
              <a:t>Lượng hoá sự không chắc chắn</a:t>
            </a:r>
          </a:p>
          <a:p>
            <a:r>
              <a:rPr lang="vi-VN" dirty="0"/>
              <a:t>Hai trường phái diễn giải khái niệm xác suất:</a:t>
            </a:r>
          </a:p>
          <a:p>
            <a:pPr lvl="1"/>
            <a:r>
              <a:rPr lang="vi-VN" dirty="0"/>
              <a:t>Tần suất: ví dụ tung đồng xu 100 lần có 50 lần ra mặt ngửa </a:t>
            </a:r>
            <a:r>
              <a:rPr lang="vi-VN" dirty="0">
                <a:sym typeface="Wingdings" pitchFamily="2" charset="2"/>
              </a:rPr>
              <a:t> khả năng ra mặt ngửa là 50%</a:t>
            </a:r>
          </a:p>
          <a:p>
            <a:pPr lvl="1"/>
            <a:r>
              <a:rPr lang="vi-VN" dirty="0">
                <a:sym typeface="Wingdings" pitchFamily="2" charset="2"/>
              </a:rPr>
              <a:t>Niềm tin: đồng xu cân bằng nên tôi tin khả năng ra mặt ngửa là 50%</a:t>
            </a:r>
          </a:p>
          <a:p>
            <a:r>
              <a:rPr lang="vi-VN" dirty="0"/>
              <a:t>Chặt chẽ về mặt toán học (dù diễn giải khác nhau)</a:t>
            </a:r>
          </a:p>
          <a:p>
            <a:pPr lvl="1"/>
            <a:r>
              <a:rPr lang="vi-VN" dirty="0"/>
              <a:t>Lý thuyết tập hợp và lý thuyết độ đo</a:t>
            </a:r>
          </a:p>
          <a:p>
            <a:pPr lvl="1"/>
            <a:r>
              <a:rPr lang="vi-VN" dirty="0"/>
              <a:t>Hệ thống các tiên đề xác suất</a:t>
            </a:r>
          </a:p>
        </p:txBody>
      </p:sp>
    </p:spTree>
    <p:extLst>
      <p:ext uri="{BB962C8B-B14F-4D97-AF65-F5344CB8AC3E}">
        <p14:creationId xmlns:p14="http://schemas.microsoft.com/office/powerpoint/2010/main" val="24373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8704-1382-3F02-922F-B897C8996778}"/>
              </a:ext>
            </a:extLst>
          </p:cNvPr>
          <p:cNvSpPr>
            <a:spLocks noGrp="1"/>
          </p:cNvSpPr>
          <p:nvPr>
            <p:ph type="title"/>
          </p:nvPr>
        </p:nvSpPr>
        <p:spPr/>
        <p:txBody>
          <a:bodyPr/>
          <a:lstStyle/>
          <a:p>
            <a:r>
              <a:rPr lang="vi-VN" dirty="0"/>
              <a:t>Tập hợp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622C24-8B41-D6CA-BAF9-BE64F224552F}"/>
                  </a:ext>
                </a:extLst>
              </p:cNvPr>
              <p:cNvSpPr>
                <a:spLocks noGrp="1"/>
              </p:cNvSpPr>
              <p:nvPr>
                <p:ph idx="1"/>
              </p:nvPr>
            </p:nvSpPr>
            <p:spPr>
              <a:xfrm>
                <a:off x="304800" y="1047750"/>
                <a:ext cx="6934200" cy="3546873"/>
              </a:xfrm>
            </p:spPr>
            <p:txBody>
              <a:bodyPr/>
              <a:lstStyle/>
              <a:p>
                <a:r>
                  <a:rPr lang="vi-VN" dirty="0"/>
                  <a:t>Tập hợp = Gộp các đối tượng xác định lại với nhau. </a:t>
                </a:r>
                <a:br>
                  <a:rPr lang="vi-VN" dirty="0"/>
                </a:br>
                <a:r>
                  <a:rPr lang="vi-VN" dirty="0"/>
                  <a:t>Ký hiệu: </a:t>
                </a:r>
                <a14:m>
                  <m:oMath xmlns:m="http://schemas.openxmlformats.org/officeDocument/2006/math">
                    <m:r>
                      <m:rPr>
                        <m:sty m:val="p"/>
                      </m:rPr>
                      <a:rPr lang="vi-VN" i="1" dirty="0" smtClean="0">
                        <a:solidFill>
                          <a:srgbClr val="FF0000"/>
                        </a:solidFill>
                        <a:latin typeface="Cambria Math" panose="02040503050406030204" pitchFamily="18" charset="0"/>
                      </a:rPr>
                      <m:t>A</m:t>
                    </m:r>
                    <m:r>
                      <a:rPr lang="vi-VN" b="0" i="1" dirty="0" smtClean="0">
                        <a:solidFill>
                          <a:srgbClr val="FF0000"/>
                        </a:solidFill>
                        <a:latin typeface="Cambria Math" panose="02040503050406030204" pitchFamily="18" charset="0"/>
                      </a:rPr>
                      <m:t>=</m:t>
                    </m:r>
                    <m:d>
                      <m:dPr>
                        <m:begChr m:val="{"/>
                        <m:endChr m:val="}"/>
                        <m:ctrlPr>
                          <a:rPr lang="vi-VN" b="0" i="1" dirty="0" smtClean="0">
                            <a:solidFill>
                              <a:srgbClr val="FF0000"/>
                            </a:solidFill>
                            <a:latin typeface="Cambria Math" panose="02040503050406030204" pitchFamily="18" charset="0"/>
                          </a:rPr>
                        </m:ctrlPr>
                      </m:dPr>
                      <m:e>
                        <m:r>
                          <m:rPr>
                            <m:sty m:val="p"/>
                          </m:rPr>
                          <a:rPr lang="vi-VN" i="1" dirty="0">
                            <a:solidFill>
                              <a:srgbClr val="FF0000"/>
                            </a:solidFill>
                            <a:latin typeface="Cambria Math" panose="02040503050406030204" pitchFamily="18" charset="0"/>
                          </a:rPr>
                          <m:t>x</m:t>
                        </m:r>
                        <m:r>
                          <a:rPr lang="vi-VN" b="0" i="1" dirty="0" smtClean="0">
                            <a:solidFill>
                              <a:srgbClr val="FF0000"/>
                            </a:solidFill>
                            <a:latin typeface="Cambria Math" panose="02040503050406030204" pitchFamily="18" charset="0"/>
                          </a:rPr>
                          <m:t>, </m:t>
                        </m:r>
                        <m:r>
                          <m:rPr>
                            <m:sty m:val="p"/>
                          </m:rPr>
                          <a:rPr lang="vi-VN" i="1" dirty="0">
                            <a:solidFill>
                              <a:srgbClr val="FF0000"/>
                            </a:solidFill>
                            <a:latin typeface="Cambria Math" panose="02040503050406030204" pitchFamily="18" charset="0"/>
                          </a:rPr>
                          <m:t>y</m:t>
                        </m:r>
                        <m:r>
                          <a:rPr lang="vi-VN" b="0" i="1" dirty="0" smtClean="0">
                            <a:solidFill>
                              <a:srgbClr val="FF0000"/>
                            </a:solidFill>
                            <a:latin typeface="Cambria Math" panose="02040503050406030204" pitchFamily="18" charset="0"/>
                          </a:rPr>
                          <m:t>, </m:t>
                        </m:r>
                        <m:r>
                          <m:rPr>
                            <m:sty m:val="p"/>
                          </m:rPr>
                          <a:rPr lang="vi-VN" i="1" dirty="0">
                            <a:solidFill>
                              <a:srgbClr val="FF0000"/>
                            </a:solidFill>
                            <a:latin typeface="Cambria Math" panose="02040503050406030204" pitchFamily="18" charset="0"/>
                          </a:rPr>
                          <m:t>z</m:t>
                        </m:r>
                      </m:e>
                    </m:d>
                    <m:r>
                      <a:rPr lang="vi-VN" b="0" i="1" dirty="0" smtClean="0">
                        <a:solidFill>
                          <a:srgbClr val="FF0000"/>
                        </a:solidFill>
                        <a:latin typeface="Cambria Math" panose="02040503050406030204" pitchFamily="18" charset="0"/>
                      </a:rPr>
                      <m:t>, </m:t>
                    </m:r>
                    <m:r>
                      <m:rPr>
                        <m:sty m:val="p"/>
                      </m:rPr>
                      <a:rPr lang="vi-VN" i="1" dirty="0">
                        <a:solidFill>
                          <a:srgbClr val="FF0000"/>
                        </a:solidFill>
                        <a:latin typeface="Cambria Math" panose="02040503050406030204" pitchFamily="18" charset="0"/>
                      </a:rPr>
                      <m:t>B</m:t>
                    </m:r>
                    <m:r>
                      <a:rPr lang="vi-VN" b="0" i="1" dirty="0" smtClean="0">
                        <a:solidFill>
                          <a:srgbClr val="FF0000"/>
                        </a:solidFill>
                        <a:latin typeface="Cambria Math" panose="02040503050406030204" pitchFamily="18" charset="0"/>
                      </a:rPr>
                      <m:t>=</m:t>
                    </m:r>
                    <m:d>
                      <m:dPr>
                        <m:begChr m:val="{"/>
                        <m:endChr m:val="}"/>
                        <m:ctrlPr>
                          <a:rPr lang="vi-VN" b="0" i="1" dirty="0" smtClean="0">
                            <a:solidFill>
                              <a:srgbClr val="FF0000"/>
                            </a:solidFill>
                            <a:latin typeface="Cambria Math" panose="02040503050406030204" pitchFamily="18" charset="0"/>
                          </a:rPr>
                        </m:ctrlPr>
                      </m:dPr>
                      <m:e>
                        <m:r>
                          <a:rPr lang="vi-VN" b="0" i="1" dirty="0" smtClean="0">
                            <a:solidFill>
                              <a:srgbClr val="FF0000"/>
                            </a:solidFill>
                            <a:latin typeface="Cambria Math" panose="02040503050406030204" pitchFamily="18" charset="0"/>
                          </a:rPr>
                          <m:t>1, 2, 3, 4, 5, 6</m:t>
                        </m:r>
                      </m:e>
                    </m:d>
                  </m:oMath>
                </a14:m>
                <a:endParaRPr lang="vi-VN" dirty="0"/>
              </a:p>
              <a:p>
                <a:r>
                  <a:rPr lang="vi-VN" dirty="0"/>
                  <a:t>Các đối tượng trong tập hợp gọi là phần tử thuộc tập hợp.</a:t>
                </a:r>
                <a:br>
                  <a:rPr lang="vi-VN" dirty="0"/>
                </a:br>
                <a:r>
                  <a:rPr lang="vi-VN" dirty="0"/>
                  <a:t>Ký hiệu </a:t>
                </a:r>
                <a14:m>
                  <m:oMath xmlns:m="http://schemas.openxmlformats.org/officeDocument/2006/math">
                    <m:r>
                      <a:rPr lang="vi-VN" b="0" i="1" smtClean="0">
                        <a:solidFill>
                          <a:srgbClr val="FF0000"/>
                        </a:solidFill>
                        <a:latin typeface="Cambria Math" panose="02040503050406030204" pitchFamily="18" charset="0"/>
                      </a:rPr>
                      <m:t>𝑥</m:t>
                    </m:r>
                    <m:r>
                      <a:rPr lang="vi-VN" b="0" i="1" smtClean="0">
                        <a:solidFill>
                          <a:srgbClr val="FF0000"/>
                        </a:solidFill>
                        <a:latin typeface="Cambria Math" panose="02040503050406030204" pitchFamily="18" charset="0"/>
                        <a:ea typeface="Cambria Math" panose="02040503050406030204" pitchFamily="18" charset="0"/>
                      </a:rPr>
                      <m:t>∈</m:t>
                    </m:r>
                    <m:r>
                      <m:rPr>
                        <m:sty m:val="p"/>
                      </m:rPr>
                      <a:rPr lang="vi-VN" i="1">
                        <a:solidFill>
                          <a:srgbClr val="FF0000"/>
                        </a:solidFill>
                        <a:latin typeface="Cambria Math" panose="02040503050406030204" pitchFamily="18" charset="0"/>
                        <a:ea typeface="Cambria Math" panose="02040503050406030204" pitchFamily="18" charset="0"/>
                      </a:rPr>
                      <m:t>A</m:t>
                    </m:r>
                    <m:r>
                      <a:rPr lang="vi-VN" b="0" i="1" smtClean="0">
                        <a:solidFill>
                          <a:srgbClr val="FF0000"/>
                        </a:solidFill>
                        <a:latin typeface="Cambria Math" panose="02040503050406030204" pitchFamily="18" charset="0"/>
                        <a:ea typeface="Cambria Math" panose="02040503050406030204" pitchFamily="18" charset="0"/>
                      </a:rPr>
                      <m:t>, 3∈</m:t>
                    </m:r>
                    <m:r>
                      <m:rPr>
                        <m:sty m:val="p"/>
                      </m:rPr>
                      <a:rPr lang="vi-VN" i="1">
                        <a:solidFill>
                          <a:srgbClr val="FF0000"/>
                        </a:solidFill>
                        <a:latin typeface="Cambria Math" panose="02040503050406030204" pitchFamily="18" charset="0"/>
                        <a:ea typeface="Cambria Math" panose="02040503050406030204" pitchFamily="18" charset="0"/>
                      </a:rPr>
                      <m:t>B</m:t>
                    </m:r>
                    <m:r>
                      <a:rPr lang="vi-VN" b="0" i="1" smtClean="0">
                        <a:latin typeface="Cambria Math" panose="02040503050406030204" pitchFamily="18" charset="0"/>
                        <a:ea typeface="Cambria Math" panose="02040503050406030204" pitchFamily="18" charset="0"/>
                      </a:rPr>
                      <m:t>.</m:t>
                    </m:r>
                  </m:oMath>
                </a14:m>
                <a:endParaRPr lang="vi-VN" b="0" dirty="0">
                  <a:ea typeface="Cambria Math" panose="02040503050406030204" pitchFamily="18" charset="0"/>
                </a:endParaRPr>
              </a:p>
              <a:p>
                <a:r>
                  <a:rPr lang="vi-VN" dirty="0"/>
                  <a:t>Tập hợp rỗng không chứa phần tử nào. Ký hiệu </a:t>
                </a:r>
                <a14:m>
                  <m:oMath xmlns:m="http://schemas.openxmlformats.org/officeDocument/2006/math">
                    <m:r>
                      <a:rPr lang="vi-VN" i="1" smtClean="0">
                        <a:solidFill>
                          <a:srgbClr val="FF0000"/>
                        </a:solidFill>
                        <a:latin typeface="Cambria Math" panose="02040503050406030204" pitchFamily="18" charset="0"/>
                        <a:ea typeface="Cambria Math" panose="02040503050406030204" pitchFamily="18" charset="0"/>
                      </a:rPr>
                      <m:t>∅</m:t>
                    </m:r>
                  </m:oMath>
                </a14:m>
                <a:endParaRPr lang="vi-VN" dirty="0">
                  <a:ea typeface="Cambria Math" panose="02040503050406030204" pitchFamily="18" charset="0"/>
                </a:endParaRPr>
              </a:p>
              <a:p>
                <a:r>
                  <a:rPr lang="vi-VN" dirty="0"/>
                  <a:t>Tập hợp hữu hạn khi số phần tử hữu hạn.</a:t>
                </a:r>
              </a:p>
              <a:p>
                <a:r>
                  <a:rPr lang="vi-VN" dirty="0"/>
                  <a:t>Tập hợp vô hạn đếm được. Ví dụ </a:t>
                </a:r>
                <a14:m>
                  <m:oMath xmlns:m="http://schemas.openxmlformats.org/officeDocument/2006/math">
                    <m:r>
                      <m:rPr>
                        <m:sty m:val="p"/>
                      </m:rPr>
                      <a:rPr lang="vi-VN" i="1" dirty="0">
                        <a:solidFill>
                          <a:srgbClr val="FF0000"/>
                        </a:solidFill>
                        <a:latin typeface="Cambria Math" panose="02040503050406030204" pitchFamily="18" charset="0"/>
                        <a:ea typeface="Cambria Math" panose="02040503050406030204" pitchFamily="18" charset="0"/>
                      </a:rPr>
                      <m:t>C</m:t>
                    </m:r>
                    <m:r>
                      <a:rPr lang="vi-VN" i="1" dirty="0">
                        <a:solidFill>
                          <a:srgbClr val="FF0000"/>
                        </a:solidFill>
                        <a:latin typeface="Cambria Math" panose="02040503050406030204" pitchFamily="18" charset="0"/>
                        <a:ea typeface="Cambria Math" panose="02040503050406030204" pitchFamily="18" charset="0"/>
                      </a:rPr>
                      <m:t>=</m:t>
                    </m:r>
                    <m:d>
                      <m:dPr>
                        <m:begChr m:val="{"/>
                        <m:endChr m:val="}"/>
                        <m:ctrlPr>
                          <a:rPr lang="vi-VN" i="1" dirty="0">
                            <a:solidFill>
                              <a:srgbClr val="FF0000"/>
                            </a:solidFill>
                            <a:latin typeface="Cambria Math" panose="02040503050406030204" pitchFamily="18" charset="0"/>
                            <a:ea typeface="Cambria Math" panose="02040503050406030204" pitchFamily="18" charset="0"/>
                          </a:rPr>
                        </m:ctrlPr>
                      </m:dPr>
                      <m:e>
                        <m:sSub>
                          <m:sSubPr>
                            <m:ctrlPr>
                              <a:rPr lang="vi-VN" i="1" dirty="0">
                                <a:solidFill>
                                  <a:srgbClr val="FF0000"/>
                                </a:solidFill>
                                <a:latin typeface="Cambria Math" panose="02040503050406030204" pitchFamily="18" charset="0"/>
                                <a:ea typeface="Cambria Math" panose="02040503050406030204" pitchFamily="18" charset="0"/>
                              </a:rPr>
                            </m:ctrlPr>
                          </m:sSubPr>
                          <m:e>
                            <m:r>
                              <m:rPr>
                                <m:sty m:val="p"/>
                              </m:rPr>
                              <a:rPr lang="vi-VN" i="1" dirty="0">
                                <a:solidFill>
                                  <a:srgbClr val="FF0000"/>
                                </a:solidFill>
                                <a:latin typeface="Cambria Math" panose="02040503050406030204" pitchFamily="18" charset="0"/>
                                <a:ea typeface="Cambria Math" panose="02040503050406030204" pitchFamily="18" charset="0"/>
                              </a:rPr>
                              <m:t>x</m:t>
                            </m:r>
                          </m:e>
                          <m:sub>
                            <m:r>
                              <a:rPr lang="vi-VN" i="1" dirty="0">
                                <a:solidFill>
                                  <a:srgbClr val="FF0000"/>
                                </a:solidFill>
                                <a:latin typeface="Cambria Math" panose="02040503050406030204" pitchFamily="18" charset="0"/>
                                <a:ea typeface="Cambria Math" panose="02040503050406030204" pitchFamily="18" charset="0"/>
                              </a:rPr>
                              <m:t>1</m:t>
                            </m:r>
                          </m:sub>
                        </m:sSub>
                        <m:r>
                          <a:rPr lang="vi-VN" i="1" dirty="0">
                            <a:solidFill>
                              <a:srgbClr val="FF0000"/>
                            </a:solidFill>
                            <a:latin typeface="Cambria Math" panose="02040503050406030204" pitchFamily="18" charset="0"/>
                            <a:ea typeface="Cambria Math" panose="02040503050406030204" pitchFamily="18" charset="0"/>
                          </a:rPr>
                          <m:t>, </m:t>
                        </m:r>
                        <m:sSub>
                          <m:sSubPr>
                            <m:ctrlPr>
                              <a:rPr lang="vi-VN" i="1" dirty="0">
                                <a:solidFill>
                                  <a:srgbClr val="FF0000"/>
                                </a:solidFill>
                                <a:latin typeface="Cambria Math" panose="02040503050406030204" pitchFamily="18" charset="0"/>
                                <a:ea typeface="Cambria Math" panose="02040503050406030204" pitchFamily="18" charset="0"/>
                              </a:rPr>
                            </m:ctrlPr>
                          </m:sSubPr>
                          <m:e>
                            <m:r>
                              <m:rPr>
                                <m:sty m:val="p"/>
                              </m:rPr>
                              <a:rPr lang="vi-VN" i="1" dirty="0">
                                <a:solidFill>
                                  <a:srgbClr val="FF0000"/>
                                </a:solidFill>
                                <a:latin typeface="Cambria Math" panose="02040503050406030204" pitchFamily="18" charset="0"/>
                                <a:ea typeface="Cambria Math" panose="02040503050406030204" pitchFamily="18" charset="0"/>
                              </a:rPr>
                              <m:t>x</m:t>
                            </m:r>
                          </m:e>
                          <m:sub>
                            <m:r>
                              <a:rPr lang="vi-VN" i="1" dirty="0">
                                <a:solidFill>
                                  <a:srgbClr val="FF0000"/>
                                </a:solidFill>
                                <a:latin typeface="Cambria Math" panose="02040503050406030204" pitchFamily="18" charset="0"/>
                                <a:ea typeface="Cambria Math" panose="02040503050406030204" pitchFamily="18" charset="0"/>
                              </a:rPr>
                              <m:t>2</m:t>
                            </m:r>
                          </m:sub>
                        </m:sSub>
                        <m:r>
                          <a:rPr lang="vi-VN" i="1" dirty="0">
                            <a:solidFill>
                              <a:srgbClr val="FF0000"/>
                            </a:solidFill>
                            <a:latin typeface="Cambria Math" panose="02040503050406030204" pitchFamily="18" charset="0"/>
                            <a:ea typeface="Cambria Math" panose="02040503050406030204" pitchFamily="18" charset="0"/>
                          </a:rPr>
                          <m:t>, </m:t>
                        </m:r>
                        <m:sSub>
                          <m:sSubPr>
                            <m:ctrlPr>
                              <a:rPr lang="vi-VN" i="1" dirty="0">
                                <a:solidFill>
                                  <a:srgbClr val="FF0000"/>
                                </a:solidFill>
                                <a:latin typeface="Cambria Math" panose="02040503050406030204" pitchFamily="18" charset="0"/>
                                <a:ea typeface="Cambria Math" panose="02040503050406030204" pitchFamily="18" charset="0"/>
                              </a:rPr>
                            </m:ctrlPr>
                          </m:sSubPr>
                          <m:e>
                            <m:r>
                              <m:rPr>
                                <m:sty m:val="p"/>
                              </m:rPr>
                              <a:rPr lang="vi-VN" i="1" dirty="0">
                                <a:solidFill>
                                  <a:srgbClr val="FF0000"/>
                                </a:solidFill>
                                <a:latin typeface="Cambria Math" panose="02040503050406030204" pitchFamily="18" charset="0"/>
                                <a:ea typeface="Cambria Math" panose="02040503050406030204" pitchFamily="18" charset="0"/>
                              </a:rPr>
                              <m:t>x</m:t>
                            </m:r>
                          </m:e>
                          <m:sub>
                            <m:r>
                              <a:rPr lang="vi-VN" i="1" dirty="0">
                                <a:solidFill>
                                  <a:srgbClr val="FF0000"/>
                                </a:solidFill>
                                <a:latin typeface="Cambria Math" panose="02040503050406030204" pitchFamily="18" charset="0"/>
                                <a:ea typeface="Cambria Math" panose="02040503050406030204" pitchFamily="18" charset="0"/>
                              </a:rPr>
                              <m:t>3</m:t>
                            </m:r>
                          </m:sub>
                        </m:sSub>
                        <m:r>
                          <a:rPr lang="vi-VN" i="1" dirty="0">
                            <a:solidFill>
                              <a:srgbClr val="FF0000"/>
                            </a:solidFill>
                            <a:latin typeface="Cambria Math" panose="02040503050406030204" pitchFamily="18" charset="0"/>
                            <a:ea typeface="Cambria Math" panose="02040503050406030204" pitchFamily="18" charset="0"/>
                          </a:rPr>
                          <m:t>, …</m:t>
                        </m:r>
                      </m:e>
                    </m:d>
                  </m:oMath>
                </a14:m>
                <a:endParaRPr lang="vi-VN" i="1" dirty="0">
                  <a:solidFill>
                    <a:srgbClr val="FF0000"/>
                  </a:solidFill>
                  <a:latin typeface="Cambria Math" panose="02040503050406030204" pitchFamily="18" charset="0"/>
                  <a:ea typeface="Cambria Math" panose="02040503050406030204" pitchFamily="18" charset="0"/>
                </a:endParaRPr>
              </a:p>
              <a:p>
                <a:r>
                  <a:rPr lang="vi-VN" dirty="0"/>
                  <a:t>Tập hợp vô hạn không đếm được. Ví dụ: </a:t>
                </a:r>
                <a14:m>
                  <m:oMath xmlns:m="http://schemas.openxmlformats.org/officeDocument/2006/math">
                    <m:r>
                      <m:rPr>
                        <m:sty m:val="p"/>
                      </m:rPr>
                      <a:rPr lang="vi-VN" i="1" dirty="0">
                        <a:solidFill>
                          <a:srgbClr val="FF0000"/>
                        </a:solidFill>
                        <a:latin typeface="Cambria Math" panose="02040503050406030204" pitchFamily="18" charset="0"/>
                        <a:ea typeface="Cambria Math" panose="02040503050406030204" pitchFamily="18" charset="0"/>
                      </a:rPr>
                      <m:t>D</m:t>
                    </m:r>
                    <m:r>
                      <a:rPr lang="vi-VN" i="1" dirty="0">
                        <a:solidFill>
                          <a:srgbClr val="FF0000"/>
                        </a:solidFill>
                        <a:latin typeface="Cambria Math" panose="02040503050406030204" pitchFamily="18" charset="0"/>
                        <a:ea typeface="Cambria Math" panose="02040503050406030204" pitchFamily="18" charset="0"/>
                      </a:rPr>
                      <m:t>=</m:t>
                    </m:r>
                    <m:d>
                      <m:dPr>
                        <m:begChr m:val="["/>
                        <m:endChr m:val="]"/>
                        <m:ctrlPr>
                          <a:rPr lang="vi-VN" i="1" dirty="0">
                            <a:solidFill>
                              <a:srgbClr val="FF0000"/>
                            </a:solidFill>
                            <a:latin typeface="Cambria Math" panose="02040503050406030204" pitchFamily="18" charset="0"/>
                            <a:ea typeface="Cambria Math" panose="02040503050406030204" pitchFamily="18" charset="0"/>
                          </a:rPr>
                        </m:ctrlPr>
                      </m:dPr>
                      <m:e>
                        <m:r>
                          <a:rPr lang="vi-VN" i="1" dirty="0">
                            <a:solidFill>
                              <a:srgbClr val="FF0000"/>
                            </a:solidFill>
                            <a:latin typeface="Cambria Math" panose="02040503050406030204" pitchFamily="18" charset="0"/>
                            <a:ea typeface="Cambria Math" panose="02040503050406030204" pitchFamily="18" charset="0"/>
                          </a:rPr>
                          <m:t>0,1</m:t>
                        </m:r>
                      </m:e>
                    </m:d>
                  </m:oMath>
                </a14:m>
                <a:endParaRPr lang="vi-VN" i="1" dirty="0">
                  <a:solidFill>
                    <a:srgbClr val="FF0000"/>
                  </a:solidFill>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FA622C24-8B41-D6CA-BAF9-BE64F224552F}"/>
                  </a:ext>
                </a:extLst>
              </p:cNvPr>
              <p:cNvSpPr>
                <a:spLocks noGrp="1" noRot="1" noChangeAspect="1" noMove="1" noResize="1" noEditPoints="1" noAdjustHandles="1" noChangeArrowheads="1" noChangeShapeType="1" noTextEdit="1"/>
              </p:cNvSpPr>
              <p:nvPr>
                <p:ph idx="1"/>
              </p:nvPr>
            </p:nvSpPr>
            <p:spPr>
              <a:xfrm>
                <a:off x="304800" y="1047750"/>
                <a:ext cx="6934200" cy="3546873"/>
              </a:xfrm>
              <a:blipFill>
                <a:blip r:embed="rId3"/>
                <a:stretch>
                  <a:fillRect l="-1645" t="-1786" b="-9286"/>
                </a:stretch>
              </a:blipFill>
            </p:spPr>
            <p:txBody>
              <a:bodyPr/>
              <a:lstStyle/>
              <a:p>
                <a:r>
                  <a:rPr lang="vi-VN">
                    <a:noFill/>
                  </a:rPr>
                  <a:t> </a:t>
                </a:r>
              </a:p>
            </p:txBody>
          </p:sp>
        </mc:Fallback>
      </mc:AlternateContent>
      <p:grpSp>
        <p:nvGrpSpPr>
          <p:cNvPr id="26" name="Group 25">
            <a:extLst>
              <a:ext uri="{FF2B5EF4-FFF2-40B4-BE49-F238E27FC236}">
                <a16:creationId xmlns:a16="http://schemas.microsoft.com/office/drawing/2014/main" id="{38F7CC4A-49CE-9C28-5DAE-6052D4D7B260}"/>
              </a:ext>
            </a:extLst>
          </p:cNvPr>
          <p:cNvGrpSpPr/>
          <p:nvPr/>
        </p:nvGrpSpPr>
        <p:grpSpPr>
          <a:xfrm>
            <a:off x="7169727" y="945118"/>
            <a:ext cx="1288473" cy="891064"/>
            <a:chOff x="7169727" y="945118"/>
            <a:chExt cx="1288473" cy="891064"/>
          </a:xfrm>
        </p:grpSpPr>
        <p:sp>
          <p:nvSpPr>
            <p:cNvPr id="4" name="Oval 3">
              <a:extLst>
                <a:ext uri="{FF2B5EF4-FFF2-40B4-BE49-F238E27FC236}">
                  <a16:creationId xmlns:a16="http://schemas.microsoft.com/office/drawing/2014/main" id="{BC79C9EA-CACF-6158-20E0-33DDF907400B}"/>
                </a:ext>
              </a:extLst>
            </p:cNvPr>
            <p:cNvSpPr/>
            <p:nvPr/>
          </p:nvSpPr>
          <p:spPr>
            <a:xfrm>
              <a:off x="7239000" y="971550"/>
              <a:ext cx="1219200" cy="6858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 name="Oval 4">
              <a:extLst>
                <a:ext uri="{FF2B5EF4-FFF2-40B4-BE49-F238E27FC236}">
                  <a16:creationId xmlns:a16="http://schemas.microsoft.com/office/drawing/2014/main" id="{2BFDEF1F-F132-8971-06F6-D80707FB3F59}"/>
                </a:ext>
              </a:extLst>
            </p:cNvPr>
            <p:cNvSpPr/>
            <p:nvPr/>
          </p:nvSpPr>
          <p:spPr>
            <a:xfrm>
              <a:off x="7620000" y="1200150"/>
              <a:ext cx="76200" cy="76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Oval 5">
              <a:extLst>
                <a:ext uri="{FF2B5EF4-FFF2-40B4-BE49-F238E27FC236}">
                  <a16:creationId xmlns:a16="http://schemas.microsoft.com/office/drawing/2014/main" id="{9F81A271-C5A7-F993-7161-382D1892BC0F}"/>
                </a:ext>
              </a:extLst>
            </p:cNvPr>
            <p:cNvSpPr/>
            <p:nvPr/>
          </p:nvSpPr>
          <p:spPr>
            <a:xfrm>
              <a:off x="8077200" y="1123950"/>
              <a:ext cx="76200" cy="76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Oval 6">
              <a:extLst>
                <a:ext uri="{FF2B5EF4-FFF2-40B4-BE49-F238E27FC236}">
                  <a16:creationId xmlns:a16="http://schemas.microsoft.com/office/drawing/2014/main" id="{605D8734-477B-CF10-F9F4-9D26AF7BFD0C}"/>
                </a:ext>
              </a:extLst>
            </p:cNvPr>
            <p:cNvSpPr/>
            <p:nvPr/>
          </p:nvSpPr>
          <p:spPr>
            <a:xfrm>
              <a:off x="7924800" y="1428750"/>
              <a:ext cx="76200" cy="76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id="{62582F37-330D-EB3E-F072-AC563DB350B2}"/>
                </a:ext>
              </a:extLst>
            </p:cNvPr>
            <p:cNvSpPr txBox="1"/>
            <p:nvPr/>
          </p:nvSpPr>
          <p:spPr>
            <a:xfrm>
              <a:off x="7391400" y="983218"/>
              <a:ext cx="304800" cy="369332"/>
            </a:xfrm>
            <a:prstGeom prst="rect">
              <a:avLst/>
            </a:prstGeom>
            <a:noFill/>
          </p:spPr>
          <p:txBody>
            <a:bodyPr wrap="square" rtlCol="0">
              <a:spAutoFit/>
            </a:bodyPr>
            <a:lstStyle/>
            <a:p>
              <a:r>
                <a:rPr lang="vi-VN" dirty="0">
                  <a:solidFill>
                    <a:srgbClr val="FF0000"/>
                  </a:solidFill>
                  <a:latin typeface="Calibri"/>
                  <a:cs typeface="Calibri"/>
                </a:rPr>
                <a:t>x</a:t>
              </a:r>
            </a:p>
          </p:txBody>
        </p:sp>
        <p:sp>
          <p:nvSpPr>
            <p:cNvPr id="9" name="TextBox 8">
              <a:extLst>
                <a:ext uri="{FF2B5EF4-FFF2-40B4-BE49-F238E27FC236}">
                  <a16:creationId xmlns:a16="http://schemas.microsoft.com/office/drawing/2014/main" id="{4301EC67-B19A-E569-2C17-2FE28F262FEF}"/>
                </a:ext>
              </a:extLst>
            </p:cNvPr>
            <p:cNvSpPr txBox="1"/>
            <p:nvPr/>
          </p:nvSpPr>
          <p:spPr>
            <a:xfrm>
              <a:off x="7848600" y="945118"/>
              <a:ext cx="304800" cy="369332"/>
            </a:xfrm>
            <a:prstGeom prst="rect">
              <a:avLst/>
            </a:prstGeom>
            <a:noFill/>
          </p:spPr>
          <p:txBody>
            <a:bodyPr wrap="square" rtlCol="0">
              <a:spAutoFit/>
            </a:bodyPr>
            <a:lstStyle/>
            <a:p>
              <a:r>
                <a:rPr lang="vi-VN" dirty="0">
                  <a:solidFill>
                    <a:srgbClr val="FF0000"/>
                  </a:solidFill>
                  <a:latin typeface="Calibri"/>
                  <a:cs typeface="Calibri"/>
                </a:rPr>
                <a:t>y</a:t>
              </a:r>
            </a:p>
          </p:txBody>
        </p:sp>
        <p:sp>
          <p:nvSpPr>
            <p:cNvPr id="10" name="TextBox 9">
              <a:extLst>
                <a:ext uri="{FF2B5EF4-FFF2-40B4-BE49-F238E27FC236}">
                  <a16:creationId xmlns:a16="http://schemas.microsoft.com/office/drawing/2014/main" id="{4F408093-9E8A-A5E1-A9EE-D919C2C6138F}"/>
                </a:ext>
              </a:extLst>
            </p:cNvPr>
            <p:cNvSpPr txBox="1"/>
            <p:nvPr/>
          </p:nvSpPr>
          <p:spPr>
            <a:xfrm>
              <a:off x="7710055" y="1236702"/>
              <a:ext cx="304800" cy="369332"/>
            </a:xfrm>
            <a:prstGeom prst="rect">
              <a:avLst/>
            </a:prstGeom>
            <a:noFill/>
          </p:spPr>
          <p:txBody>
            <a:bodyPr wrap="square" rtlCol="0">
              <a:spAutoFit/>
            </a:bodyPr>
            <a:lstStyle/>
            <a:p>
              <a:r>
                <a:rPr lang="vi-VN" dirty="0">
                  <a:solidFill>
                    <a:srgbClr val="FF0000"/>
                  </a:solidFill>
                  <a:latin typeface="Calibri"/>
                  <a:cs typeface="Calibri"/>
                </a:rPr>
                <a:t>z</a:t>
              </a:r>
            </a:p>
          </p:txBody>
        </p:sp>
        <p:sp>
          <p:nvSpPr>
            <p:cNvPr id="11" name="TextBox 10">
              <a:extLst>
                <a:ext uri="{FF2B5EF4-FFF2-40B4-BE49-F238E27FC236}">
                  <a16:creationId xmlns:a16="http://schemas.microsoft.com/office/drawing/2014/main" id="{963D4C58-4CC0-EC5D-2240-A7D2C4DB5336}"/>
                </a:ext>
              </a:extLst>
            </p:cNvPr>
            <p:cNvSpPr txBox="1"/>
            <p:nvPr/>
          </p:nvSpPr>
          <p:spPr>
            <a:xfrm>
              <a:off x="7169727" y="1466850"/>
              <a:ext cx="304800" cy="369332"/>
            </a:xfrm>
            <a:prstGeom prst="rect">
              <a:avLst/>
            </a:prstGeom>
            <a:noFill/>
          </p:spPr>
          <p:txBody>
            <a:bodyPr wrap="square" rtlCol="0">
              <a:spAutoFit/>
            </a:bodyPr>
            <a:lstStyle/>
            <a:p>
              <a:r>
                <a:rPr lang="vi-VN" dirty="0">
                  <a:solidFill>
                    <a:srgbClr val="7030A0"/>
                  </a:solidFill>
                  <a:latin typeface="Calibri"/>
                  <a:cs typeface="Calibri"/>
                </a:rPr>
                <a:t>A</a:t>
              </a:r>
            </a:p>
          </p:txBody>
        </p:sp>
      </p:grpSp>
      <p:grpSp>
        <p:nvGrpSpPr>
          <p:cNvPr id="27" name="Group 26">
            <a:extLst>
              <a:ext uri="{FF2B5EF4-FFF2-40B4-BE49-F238E27FC236}">
                <a16:creationId xmlns:a16="http://schemas.microsoft.com/office/drawing/2014/main" id="{FC724FBD-16B6-E376-1222-959AA4C7461E}"/>
              </a:ext>
            </a:extLst>
          </p:cNvPr>
          <p:cNvGrpSpPr/>
          <p:nvPr/>
        </p:nvGrpSpPr>
        <p:grpSpPr>
          <a:xfrm>
            <a:off x="7100454" y="2149886"/>
            <a:ext cx="1891145" cy="1008827"/>
            <a:chOff x="7100454" y="2149886"/>
            <a:chExt cx="1891145" cy="1008827"/>
          </a:xfrm>
        </p:grpSpPr>
        <p:sp>
          <p:nvSpPr>
            <p:cNvPr id="12" name="Oval 11">
              <a:extLst>
                <a:ext uri="{FF2B5EF4-FFF2-40B4-BE49-F238E27FC236}">
                  <a16:creationId xmlns:a16="http://schemas.microsoft.com/office/drawing/2014/main" id="{0C0EEE8F-9DB2-2594-15C2-4076457E4094}"/>
                </a:ext>
              </a:extLst>
            </p:cNvPr>
            <p:cNvSpPr/>
            <p:nvPr/>
          </p:nvSpPr>
          <p:spPr>
            <a:xfrm>
              <a:off x="7169726" y="2176318"/>
              <a:ext cx="1821873" cy="864632"/>
            </a:xfrm>
            <a:prstGeom prst="ellipse">
              <a:avLst/>
            </a:prstGeom>
            <a:solidFill>
              <a:srgbClr val="FFCC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3" name="Oval 12">
              <a:extLst>
                <a:ext uri="{FF2B5EF4-FFF2-40B4-BE49-F238E27FC236}">
                  <a16:creationId xmlns:a16="http://schemas.microsoft.com/office/drawing/2014/main" id="{C9450ED5-C1E2-C875-0277-2E114A1BBED2}"/>
                </a:ext>
              </a:extLst>
            </p:cNvPr>
            <p:cNvSpPr/>
            <p:nvPr/>
          </p:nvSpPr>
          <p:spPr>
            <a:xfrm>
              <a:off x="7550727" y="2404918"/>
              <a:ext cx="76200" cy="76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Oval 13">
              <a:extLst>
                <a:ext uri="{FF2B5EF4-FFF2-40B4-BE49-F238E27FC236}">
                  <a16:creationId xmlns:a16="http://schemas.microsoft.com/office/drawing/2014/main" id="{93427361-38A8-F861-D13F-C79FD1C399EE}"/>
                </a:ext>
              </a:extLst>
            </p:cNvPr>
            <p:cNvSpPr/>
            <p:nvPr/>
          </p:nvSpPr>
          <p:spPr>
            <a:xfrm>
              <a:off x="8007927" y="2328718"/>
              <a:ext cx="76200" cy="76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Oval 14">
              <a:extLst>
                <a:ext uri="{FF2B5EF4-FFF2-40B4-BE49-F238E27FC236}">
                  <a16:creationId xmlns:a16="http://schemas.microsoft.com/office/drawing/2014/main" id="{B862B644-77EB-ECA6-B5BE-16F8E2D355A9}"/>
                </a:ext>
              </a:extLst>
            </p:cNvPr>
            <p:cNvSpPr/>
            <p:nvPr/>
          </p:nvSpPr>
          <p:spPr>
            <a:xfrm>
              <a:off x="7855527" y="2633518"/>
              <a:ext cx="76200" cy="76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TextBox 15">
              <a:extLst>
                <a:ext uri="{FF2B5EF4-FFF2-40B4-BE49-F238E27FC236}">
                  <a16:creationId xmlns:a16="http://schemas.microsoft.com/office/drawing/2014/main" id="{12FE3875-DB0B-D9A7-EFBD-29F8793AD904}"/>
                </a:ext>
              </a:extLst>
            </p:cNvPr>
            <p:cNvSpPr txBox="1"/>
            <p:nvPr/>
          </p:nvSpPr>
          <p:spPr>
            <a:xfrm>
              <a:off x="7322127" y="2278618"/>
              <a:ext cx="304800" cy="369332"/>
            </a:xfrm>
            <a:prstGeom prst="rect">
              <a:avLst/>
            </a:prstGeom>
            <a:noFill/>
          </p:spPr>
          <p:txBody>
            <a:bodyPr wrap="square" rtlCol="0">
              <a:spAutoFit/>
            </a:bodyPr>
            <a:lstStyle/>
            <a:p>
              <a:r>
                <a:rPr lang="vi-VN" dirty="0">
                  <a:solidFill>
                    <a:srgbClr val="FF0000"/>
                  </a:solidFill>
                  <a:latin typeface="Calibri"/>
                  <a:cs typeface="Calibri"/>
                </a:rPr>
                <a:t>1</a:t>
              </a:r>
            </a:p>
          </p:txBody>
        </p:sp>
        <p:sp>
          <p:nvSpPr>
            <p:cNvPr id="17" name="TextBox 16">
              <a:extLst>
                <a:ext uri="{FF2B5EF4-FFF2-40B4-BE49-F238E27FC236}">
                  <a16:creationId xmlns:a16="http://schemas.microsoft.com/office/drawing/2014/main" id="{616F306D-057A-04A7-10F1-FD1A4832FBD0}"/>
                </a:ext>
              </a:extLst>
            </p:cNvPr>
            <p:cNvSpPr txBox="1"/>
            <p:nvPr/>
          </p:nvSpPr>
          <p:spPr>
            <a:xfrm>
              <a:off x="7779327" y="2149886"/>
              <a:ext cx="304800" cy="369332"/>
            </a:xfrm>
            <a:prstGeom prst="rect">
              <a:avLst/>
            </a:prstGeom>
            <a:noFill/>
          </p:spPr>
          <p:txBody>
            <a:bodyPr wrap="square" rtlCol="0">
              <a:spAutoFit/>
            </a:bodyPr>
            <a:lstStyle/>
            <a:p>
              <a:r>
                <a:rPr lang="vi-VN" dirty="0">
                  <a:solidFill>
                    <a:srgbClr val="FF0000"/>
                  </a:solidFill>
                  <a:latin typeface="Calibri"/>
                  <a:cs typeface="Calibri"/>
                </a:rPr>
                <a:t>2</a:t>
              </a:r>
            </a:p>
          </p:txBody>
        </p:sp>
        <p:sp>
          <p:nvSpPr>
            <p:cNvPr id="18" name="TextBox 17">
              <a:extLst>
                <a:ext uri="{FF2B5EF4-FFF2-40B4-BE49-F238E27FC236}">
                  <a16:creationId xmlns:a16="http://schemas.microsoft.com/office/drawing/2014/main" id="{1BF6A38B-C164-6280-9A7D-DB6A2C95448A}"/>
                </a:ext>
              </a:extLst>
            </p:cNvPr>
            <p:cNvSpPr txBox="1"/>
            <p:nvPr/>
          </p:nvSpPr>
          <p:spPr>
            <a:xfrm>
              <a:off x="7640782" y="2441470"/>
              <a:ext cx="304800" cy="369332"/>
            </a:xfrm>
            <a:prstGeom prst="rect">
              <a:avLst/>
            </a:prstGeom>
            <a:noFill/>
          </p:spPr>
          <p:txBody>
            <a:bodyPr wrap="square" rtlCol="0">
              <a:spAutoFit/>
            </a:bodyPr>
            <a:lstStyle/>
            <a:p>
              <a:r>
                <a:rPr lang="vi-VN" dirty="0">
                  <a:solidFill>
                    <a:srgbClr val="FF0000"/>
                  </a:solidFill>
                  <a:latin typeface="Calibri"/>
                  <a:cs typeface="Calibri"/>
                </a:rPr>
                <a:t>3</a:t>
              </a:r>
            </a:p>
          </p:txBody>
        </p:sp>
        <p:sp>
          <p:nvSpPr>
            <p:cNvPr id="19" name="TextBox 18">
              <a:extLst>
                <a:ext uri="{FF2B5EF4-FFF2-40B4-BE49-F238E27FC236}">
                  <a16:creationId xmlns:a16="http://schemas.microsoft.com/office/drawing/2014/main" id="{05BA6BD0-EAAB-41F0-47A7-D868B1F7811E}"/>
                </a:ext>
              </a:extLst>
            </p:cNvPr>
            <p:cNvSpPr txBox="1"/>
            <p:nvPr/>
          </p:nvSpPr>
          <p:spPr>
            <a:xfrm>
              <a:off x="7100454" y="2789381"/>
              <a:ext cx="304800" cy="369332"/>
            </a:xfrm>
            <a:prstGeom prst="rect">
              <a:avLst/>
            </a:prstGeom>
            <a:noFill/>
          </p:spPr>
          <p:txBody>
            <a:bodyPr wrap="square" rtlCol="0">
              <a:spAutoFit/>
            </a:bodyPr>
            <a:lstStyle/>
            <a:p>
              <a:r>
                <a:rPr lang="vi-VN" dirty="0">
                  <a:solidFill>
                    <a:srgbClr val="7030A0"/>
                  </a:solidFill>
                  <a:latin typeface="Calibri"/>
                  <a:cs typeface="Calibri"/>
                </a:rPr>
                <a:t>B</a:t>
              </a:r>
            </a:p>
          </p:txBody>
        </p:sp>
        <p:sp>
          <p:nvSpPr>
            <p:cNvPr id="20" name="Oval 19">
              <a:extLst>
                <a:ext uri="{FF2B5EF4-FFF2-40B4-BE49-F238E27FC236}">
                  <a16:creationId xmlns:a16="http://schemas.microsoft.com/office/drawing/2014/main" id="{C21670BA-30C0-4336-6228-693044FE0689}"/>
                </a:ext>
              </a:extLst>
            </p:cNvPr>
            <p:cNvSpPr/>
            <p:nvPr/>
          </p:nvSpPr>
          <p:spPr>
            <a:xfrm>
              <a:off x="8257309" y="2576792"/>
              <a:ext cx="76200" cy="76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Oval 20">
              <a:extLst>
                <a:ext uri="{FF2B5EF4-FFF2-40B4-BE49-F238E27FC236}">
                  <a16:creationId xmlns:a16="http://schemas.microsoft.com/office/drawing/2014/main" id="{8DA6A505-2826-CB27-4F91-61C5EDE4554F}"/>
                </a:ext>
              </a:extLst>
            </p:cNvPr>
            <p:cNvSpPr/>
            <p:nvPr/>
          </p:nvSpPr>
          <p:spPr>
            <a:xfrm>
              <a:off x="8714509" y="2500592"/>
              <a:ext cx="76200" cy="76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Oval 21">
              <a:extLst>
                <a:ext uri="{FF2B5EF4-FFF2-40B4-BE49-F238E27FC236}">
                  <a16:creationId xmlns:a16="http://schemas.microsoft.com/office/drawing/2014/main" id="{8A042521-B276-2201-1A5A-95FA1C18A032}"/>
                </a:ext>
              </a:extLst>
            </p:cNvPr>
            <p:cNvSpPr/>
            <p:nvPr/>
          </p:nvSpPr>
          <p:spPr>
            <a:xfrm>
              <a:off x="8562109" y="2805392"/>
              <a:ext cx="76200" cy="76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TextBox 22">
              <a:extLst>
                <a:ext uri="{FF2B5EF4-FFF2-40B4-BE49-F238E27FC236}">
                  <a16:creationId xmlns:a16="http://schemas.microsoft.com/office/drawing/2014/main" id="{15276706-AFBE-7FC9-FA16-DE4DADF55699}"/>
                </a:ext>
              </a:extLst>
            </p:cNvPr>
            <p:cNvSpPr txBox="1"/>
            <p:nvPr/>
          </p:nvSpPr>
          <p:spPr>
            <a:xfrm>
              <a:off x="8028709" y="2450492"/>
              <a:ext cx="304800" cy="369332"/>
            </a:xfrm>
            <a:prstGeom prst="rect">
              <a:avLst/>
            </a:prstGeom>
            <a:noFill/>
          </p:spPr>
          <p:txBody>
            <a:bodyPr wrap="square" rtlCol="0">
              <a:spAutoFit/>
            </a:bodyPr>
            <a:lstStyle/>
            <a:p>
              <a:r>
                <a:rPr lang="vi-VN" dirty="0">
                  <a:solidFill>
                    <a:srgbClr val="FF0000"/>
                  </a:solidFill>
                  <a:latin typeface="Calibri"/>
                  <a:cs typeface="Calibri"/>
                </a:rPr>
                <a:t>4</a:t>
              </a:r>
            </a:p>
          </p:txBody>
        </p:sp>
        <p:sp>
          <p:nvSpPr>
            <p:cNvPr id="24" name="TextBox 23">
              <a:extLst>
                <a:ext uri="{FF2B5EF4-FFF2-40B4-BE49-F238E27FC236}">
                  <a16:creationId xmlns:a16="http://schemas.microsoft.com/office/drawing/2014/main" id="{26199C88-D2D8-342D-73EA-DE185095523B}"/>
                </a:ext>
              </a:extLst>
            </p:cNvPr>
            <p:cNvSpPr txBox="1"/>
            <p:nvPr/>
          </p:nvSpPr>
          <p:spPr>
            <a:xfrm>
              <a:off x="8485909" y="2321760"/>
              <a:ext cx="304800" cy="369332"/>
            </a:xfrm>
            <a:prstGeom prst="rect">
              <a:avLst/>
            </a:prstGeom>
            <a:noFill/>
          </p:spPr>
          <p:txBody>
            <a:bodyPr wrap="square" rtlCol="0">
              <a:spAutoFit/>
            </a:bodyPr>
            <a:lstStyle/>
            <a:p>
              <a:r>
                <a:rPr lang="vi-VN" dirty="0">
                  <a:solidFill>
                    <a:srgbClr val="FF0000"/>
                  </a:solidFill>
                  <a:latin typeface="Calibri"/>
                  <a:cs typeface="Calibri"/>
                </a:rPr>
                <a:t>5</a:t>
              </a:r>
            </a:p>
          </p:txBody>
        </p:sp>
        <p:sp>
          <p:nvSpPr>
            <p:cNvPr id="25" name="TextBox 24">
              <a:extLst>
                <a:ext uri="{FF2B5EF4-FFF2-40B4-BE49-F238E27FC236}">
                  <a16:creationId xmlns:a16="http://schemas.microsoft.com/office/drawing/2014/main" id="{520B9320-A12C-9687-9DBB-B67E08F2A84A}"/>
                </a:ext>
              </a:extLst>
            </p:cNvPr>
            <p:cNvSpPr txBox="1"/>
            <p:nvPr/>
          </p:nvSpPr>
          <p:spPr>
            <a:xfrm>
              <a:off x="8347364" y="2613344"/>
              <a:ext cx="304800" cy="369332"/>
            </a:xfrm>
            <a:prstGeom prst="rect">
              <a:avLst/>
            </a:prstGeom>
            <a:noFill/>
          </p:spPr>
          <p:txBody>
            <a:bodyPr wrap="square" rtlCol="0">
              <a:spAutoFit/>
            </a:bodyPr>
            <a:lstStyle/>
            <a:p>
              <a:r>
                <a:rPr lang="vi-VN" dirty="0">
                  <a:solidFill>
                    <a:srgbClr val="FF0000"/>
                  </a:solidFill>
                  <a:latin typeface="Calibri"/>
                  <a:cs typeface="Calibri"/>
                </a:rPr>
                <a:t>6</a:t>
              </a:r>
            </a:p>
          </p:txBody>
        </p:sp>
      </p:grpSp>
      <p:grpSp>
        <p:nvGrpSpPr>
          <p:cNvPr id="45" name="Group 44">
            <a:extLst>
              <a:ext uri="{FF2B5EF4-FFF2-40B4-BE49-F238E27FC236}">
                <a16:creationId xmlns:a16="http://schemas.microsoft.com/office/drawing/2014/main" id="{44F0B6DD-FBF8-3945-4F9F-2F3865A42408}"/>
              </a:ext>
            </a:extLst>
          </p:cNvPr>
          <p:cNvGrpSpPr/>
          <p:nvPr/>
        </p:nvGrpSpPr>
        <p:grpSpPr>
          <a:xfrm>
            <a:off x="7104627" y="3383518"/>
            <a:ext cx="1734573" cy="483632"/>
            <a:chOff x="7104627" y="3383518"/>
            <a:chExt cx="1734573" cy="483632"/>
          </a:xfrm>
        </p:grpSpPr>
        <p:cxnSp>
          <p:nvCxnSpPr>
            <p:cNvPr id="29" name="Straight Arrow Connector 28">
              <a:extLst>
                <a:ext uri="{FF2B5EF4-FFF2-40B4-BE49-F238E27FC236}">
                  <a16:creationId xmlns:a16="http://schemas.microsoft.com/office/drawing/2014/main" id="{AE7A5B90-1AE3-0175-691F-704C33310DA4}"/>
                </a:ext>
              </a:extLst>
            </p:cNvPr>
            <p:cNvCxnSpPr/>
            <p:nvPr/>
          </p:nvCxnSpPr>
          <p:spPr>
            <a:xfrm>
              <a:off x="7169726" y="3790950"/>
              <a:ext cx="1669474"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A4A99E5-7E4B-2E98-985D-37A773198757}"/>
                </a:ext>
              </a:extLst>
            </p:cNvPr>
            <p:cNvCxnSpPr/>
            <p:nvPr/>
          </p:nvCxnSpPr>
          <p:spPr>
            <a:xfrm>
              <a:off x="7405254" y="3714750"/>
              <a:ext cx="0" cy="152400"/>
            </a:xfrm>
            <a:prstGeom prst="line">
              <a:avLst/>
            </a:prstGeom>
            <a:ln w="222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E82A435-1693-3D6B-6121-A69C48C23EA7}"/>
                </a:ext>
              </a:extLst>
            </p:cNvPr>
            <p:cNvCxnSpPr/>
            <p:nvPr/>
          </p:nvCxnSpPr>
          <p:spPr>
            <a:xfrm>
              <a:off x="7721155" y="3714750"/>
              <a:ext cx="0" cy="152400"/>
            </a:xfrm>
            <a:prstGeom prst="line">
              <a:avLst/>
            </a:prstGeom>
            <a:ln w="222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0147441-6E56-A0CE-C8DA-E2FF0DFACF8D}"/>
                </a:ext>
              </a:extLst>
            </p:cNvPr>
            <p:cNvCxnSpPr/>
            <p:nvPr/>
          </p:nvCxnSpPr>
          <p:spPr>
            <a:xfrm>
              <a:off x="8017608" y="3714750"/>
              <a:ext cx="0" cy="152400"/>
            </a:xfrm>
            <a:prstGeom prst="line">
              <a:avLst/>
            </a:prstGeom>
            <a:ln w="222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0D1F407-9ADD-9F50-695E-51EB1045F05E}"/>
                </a:ext>
              </a:extLst>
            </p:cNvPr>
            <p:cNvCxnSpPr/>
            <p:nvPr/>
          </p:nvCxnSpPr>
          <p:spPr>
            <a:xfrm>
              <a:off x="8333509" y="3714750"/>
              <a:ext cx="0" cy="152400"/>
            </a:xfrm>
            <a:prstGeom prst="line">
              <a:avLst/>
            </a:prstGeom>
            <a:ln w="22225">
              <a:solidFill>
                <a:srgbClr val="7030A0"/>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5BFB7C2-E462-0C41-DDB1-33E9B90491DF}"/>
                </a:ext>
              </a:extLst>
            </p:cNvPr>
            <p:cNvSpPr txBox="1"/>
            <p:nvPr/>
          </p:nvSpPr>
          <p:spPr>
            <a:xfrm>
              <a:off x="7104627" y="3383518"/>
              <a:ext cx="304800" cy="369332"/>
            </a:xfrm>
            <a:prstGeom prst="rect">
              <a:avLst/>
            </a:prstGeom>
            <a:noFill/>
          </p:spPr>
          <p:txBody>
            <a:bodyPr wrap="square" rtlCol="0">
              <a:spAutoFit/>
            </a:bodyPr>
            <a:lstStyle/>
            <a:p>
              <a:r>
                <a:rPr lang="vi-VN" dirty="0">
                  <a:solidFill>
                    <a:srgbClr val="7030A0"/>
                  </a:solidFill>
                  <a:latin typeface="Calibri"/>
                  <a:cs typeface="Calibri"/>
                </a:rPr>
                <a:t>C</a:t>
              </a:r>
            </a:p>
          </p:txBody>
        </p:sp>
        <p:cxnSp>
          <p:nvCxnSpPr>
            <p:cNvPr id="36" name="Straight Connector 35">
              <a:extLst>
                <a:ext uri="{FF2B5EF4-FFF2-40B4-BE49-F238E27FC236}">
                  <a16:creationId xmlns:a16="http://schemas.microsoft.com/office/drawing/2014/main" id="{5203FA54-8277-69A8-6461-34E64DDF4618}"/>
                </a:ext>
              </a:extLst>
            </p:cNvPr>
            <p:cNvCxnSpPr/>
            <p:nvPr/>
          </p:nvCxnSpPr>
          <p:spPr>
            <a:xfrm>
              <a:off x="8630213" y="3714750"/>
              <a:ext cx="0" cy="152400"/>
            </a:xfrm>
            <a:prstGeom prst="line">
              <a:avLst/>
            </a:prstGeom>
            <a:ln w="2222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7A397DB6-7F83-25E1-63D2-D2067B471FA7}"/>
              </a:ext>
            </a:extLst>
          </p:cNvPr>
          <p:cNvGrpSpPr/>
          <p:nvPr/>
        </p:nvGrpSpPr>
        <p:grpSpPr>
          <a:xfrm>
            <a:off x="7104627" y="4209382"/>
            <a:ext cx="1734573" cy="855834"/>
            <a:chOff x="7100454" y="4196089"/>
            <a:chExt cx="1734573" cy="855834"/>
          </a:xfrm>
        </p:grpSpPr>
        <p:cxnSp>
          <p:nvCxnSpPr>
            <p:cNvPr id="37" name="Straight Arrow Connector 36">
              <a:extLst>
                <a:ext uri="{FF2B5EF4-FFF2-40B4-BE49-F238E27FC236}">
                  <a16:creationId xmlns:a16="http://schemas.microsoft.com/office/drawing/2014/main" id="{8291C41D-BE6E-F1E8-DA07-011E818B2B6F}"/>
                </a:ext>
              </a:extLst>
            </p:cNvPr>
            <p:cNvCxnSpPr/>
            <p:nvPr/>
          </p:nvCxnSpPr>
          <p:spPr>
            <a:xfrm>
              <a:off x="7165553" y="4603521"/>
              <a:ext cx="1669474"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9AFB3A-19FC-A8B1-358F-12E850CA26CE}"/>
                </a:ext>
              </a:extLst>
            </p:cNvPr>
            <p:cNvCxnSpPr/>
            <p:nvPr/>
          </p:nvCxnSpPr>
          <p:spPr>
            <a:xfrm>
              <a:off x="7403000" y="4527321"/>
              <a:ext cx="0" cy="152400"/>
            </a:xfrm>
            <a:prstGeom prst="line">
              <a:avLst/>
            </a:prstGeom>
            <a:ln w="222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5A1D09-DA3C-DFE6-C7B1-E990946394B3}"/>
                </a:ext>
              </a:extLst>
            </p:cNvPr>
            <p:cNvCxnSpPr/>
            <p:nvPr/>
          </p:nvCxnSpPr>
          <p:spPr>
            <a:xfrm>
              <a:off x="8013435" y="4527321"/>
              <a:ext cx="0" cy="152400"/>
            </a:xfrm>
            <a:prstGeom prst="line">
              <a:avLst/>
            </a:prstGeom>
            <a:ln w="22225">
              <a:solidFill>
                <a:srgbClr val="7030A0"/>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6ABE35A5-10A5-936F-CF17-AE16DE4FB802}"/>
                </a:ext>
              </a:extLst>
            </p:cNvPr>
            <p:cNvSpPr txBox="1"/>
            <p:nvPr/>
          </p:nvSpPr>
          <p:spPr>
            <a:xfrm>
              <a:off x="7100454" y="4196089"/>
              <a:ext cx="304800" cy="369332"/>
            </a:xfrm>
            <a:prstGeom prst="rect">
              <a:avLst/>
            </a:prstGeom>
            <a:noFill/>
          </p:spPr>
          <p:txBody>
            <a:bodyPr wrap="square" rtlCol="0">
              <a:spAutoFit/>
            </a:bodyPr>
            <a:lstStyle/>
            <a:p>
              <a:r>
                <a:rPr lang="vi-VN" dirty="0">
                  <a:solidFill>
                    <a:srgbClr val="7030A0"/>
                  </a:solidFill>
                  <a:latin typeface="Calibri"/>
                  <a:cs typeface="Calibri"/>
                </a:rPr>
                <a:t>D</a:t>
              </a:r>
            </a:p>
          </p:txBody>
        </p:sp>
        <p:sp>
          <p:nvSpPr>
            <p:cNvPr id="44" name="TextBox 43">
              <a:extLst>
                <a:ext uri="{FF2B5EF4-FFF2-40B4-BE49-F238E27FC236}">
                  <a16:creationId xmlns:a16="http://schemas.microsoft.com/office/drawing/2014/main" id="{015AFA79-E4AA-396B-6148-B7AE021F488F}"/>
                </a:ext>
              </a:extLst>
            </p:cNvPr>
            <p:cNvSpPr txBox="1"/>
            <p:nvPr/>
          </p:nvSpPr>
          <p:spPr>
            <a:xfrm>
              <a:off x="7280563" y="4682591"/>
              <a:ext cx="1025237" cy="369332"/>
            </a:xfrm>
            <a:prstGeom prst="rect">
              <a:avLst/>
            </a:prstGeom>
            <a:noFill/>
          </p:spPr>
          <p:txBody>
            <a:bodyPr wrap="square" rtlCol="0">
              <a:spAutoFit/>
            </a:bodyPr>
            <a:lstStyle/>
            <a:p>
              <a:r>
                <a:rPr lang="vi-VN" dirty="0">
                  <a:latin typeface="Calibri"/>
                  <a:cs typeface="Calibri"/>
                </a:rPr>
                <a:t>0         1</a:t>
              </a:r>
            </a:p>
          </p:txBody>
        </p:sp>
      </p:grpSp>
    </p:spTree>
    <p:extLst>
      <p:ext uri="{BB962C8B-B14F-4D97-AF65-F5344CB8AC3E}">
        <p14:creationId xmlns:p14="http://schemas.microsoft.com/office/powerpoint/2010/main" val="1246053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8704-1382-3F02-922F-B897C8996778}"/>
              </a:ext>
            </a:extLst>
          </p:cNvPr>
          <p:cNvSpPr>
            <a:spLocks noGrp="1"/>
          </p:cNvSpPr>
          <p:nvPr>
            <p:ph type="title"/>
          </p:nvPr>
        </p:nvSpPr>
        <p:spPr/>
        <p:txBody>
          <a:bodyPr/>
          <a:lstStyle/>
          <a:p>
            <a:r>
              <a:rPr lang="vi-VN" dirty="0"/>
              <a:t>Tập hợp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622C24-8B41-D6CA-BAF9-BE64F224552F}"/>
                  </a:ext>
                </a:extLst>
              </p:cNvPr>
              <p:cNvSpPr>
                <a:spLocks noGrp="1"/>
              </p:cNvSpPr>
              <p:nvPr>
                <p:ph idx="1"/>
              </p:nvPr>
            </p:nvSpPr>
            <p:spPr/>
            <p:txBody>
              <a:bodyPr/>
              <a:lstStyle/>
              <a:p>
                <a:r>
                  <a:rPr lang="vi-VN" dirty="0"/>
                  <a:t>Tập hợp con. Ký hiệu: </a:t>
                </a:r>
                <a14:m>
                  <m:oMath xmlns:m="http://schemas.openxmlformats.org/officeDocument/2006/math">
                    <m:r>
                      <m:rPr>
                        <m:sty m:val="p"/>
                      </m:rPr>
                      <a:rPr lang="vi-VN" i="1" dirty="0">
                        <a:solidFill>
                          <a:srgbClr val="FF0000"/>
                        </a:solidFill>
                        <a:latin typeface="Cambria Math" panose="02040503050406030204" pitchFamily="18" charset="0"/>
                        <a:ea typeface="Cambria Math" panose="02040503050406030204" pitchFamily="18" charset="0"/>
                      </a:rPr>
                      <m:t>A</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B</m:t>
                    </m:r>
                  </m:oMath>
                </a14:m>
                <a:r>
                  <a:rPr lang="vi-VN" dirty="0"/>
                  <a:t> khi </a:t>
                </a:r>
                <a14:m>
                  <m:oMath xmlns:m="http://schemas.openxmlformats.org/officeDocument/2006/math">
                    <m:r>
                      <a:rPr lang="vi-VN" i="1">
                        <a:solidFill>
                          <a:srgbClr val="FF0000"/>
                        </a:solidFill>
                        <a:latin typeface="Cambria Math" panose="02040503050406030204" pitchFamily="18" charset="0"/>
                        <a:ea typeface="Cambria Math" panose="02040503050406030204" pitchFamily="18" charset="0"/>
                      </a:rPr>
                      <m:t>∀</m:t>
                    </m:r>
                    <m:r>
                      <m:rPr>
                        <m:sty m:val="p"/>
                      </m:rPr>
                      <a:rPr lang="vi-VN" i="1">
                        <a:solidFill>
                          <a:srgbClr val="FF0000"/>
                        </a:solidFill>
                        <a:latin typeface="Cambria Math" panose="02040503050406030204" pitchFamily="18" charset="0"/>
                        <a:ea typeface="Cambria Math" panose="02040503050406030204" pitchFamily="18" charset="0"/>
                      </a:rPr>
                      <m:t>x</m:t>
                    </m:r>
                    <m:r>
                      <a:rPr lang="vi-VN" i="1">
                        <a:solidFill>
                          <a:srgbClr val="FF0000"/>
                        </a:solidFill>
                        <a:latin typeface="Cambria Math" panose="02040503050406030204" pitchFamily="18" charset="0"/>
                        <a:ea typeface="Cambria Math" panose="02040503050406030204" pitchFamily="18" charset="0"/>
                      </a:rPr>
                      <m:t>∈</m:t>
                    </m:r>
                    <m:r>
                      <m:rPr>
                        <m:sty m:val="p"/>
                      </m:rPr>
                      <a:rPr lang="vi-VN" i="1">
                        <a:solidFill>
                          <a:srgbClr val="FF0000"/>
                        </a:solidFill>
                        <a:latin typeface="Cambria Math" panose="02040503050406030204" pitchFamily="18" charset="0"/>
                        <a:ea typeface="Cambria Math" panose="02040503050406030204" pitchFamily="18" charset="0"/>
                      </a:rPr>
                      <m:t>A</m:t>
                    </m:r>
                    <m:r>
                      <a:rPr lang="vi-VN" i="1">
                        <a:solidFill>
                          <a:srgbClr val="FF0000"/>
                        </a:solidFill>
                        <a:latin typeface="Cambria Math" panose="02040503050406030204" pitchFamily="18" charset="0"/>
                        <a:ea typeface="Cambria Math" panose="02040503050406030204" pitchFamily="18" charset="0"/>
                      </a:rPr>
                      <m:t>⇒</m:t>
                    </m:r>
                    <m:r>
                      <m:rPr>
                        <m:sty m:val="p"/>
                      </m:rPr>
                      <a:rPr lang="vi-VN" i="1">
                        <a:solidFill>
                          <a:srgbClr val="FF0000"/>
                        </a:solidFill>
                        <a:latin typeface="Cambria Math" panose="02040503050406030204" pitchFamily="18" charset="0"/>
                        <a:ea typeface="Cambria Math" panose="02040503050406030204" pitchFamily="18" charset="0"/>
                      </a:rPr>
                      <m:t>x</m:t>
                    </m:r>
                    <m:r>
                      <a:rPr lang="vi-VN" i="1">
                        <a:solidFill>
                          <a:srgbClr val="FF0000"/>
                        </a:solidFill>
                        <a:latin typeface="Cambria Math" panose="02040503050406030204" pitchFamily="18" charset="0"/>
                        <a:ea typeface="Cambria Math" panose="02040503050406030204" pitchFamily="18" charset="0"/>
                      </a:rPr>
                      <m:t>∈</m:t>
                    </m:r>
                    <m:r>
                      <m:rPr>
                        <m:sty m:val="p"/>
                      </m:rPr>
                      <a:rPr lang="vi-VN" i="1">
                        <a:solidFill>
                          <a:srgbClr val="FF0000"/>
                        </a:solidFill>
                        <a:latin typeface="Cambria Math" panose="02040503050406030204" pitchFamily="18" charset="0"/>
                        <a:ea typeface="Cambria Math" panose="02040503050406030204" pitchFamily="18" charset="0"/>
                      </a:rPr>
                      <m:t>B</m:t>
                    </m:r>
                  </m:oMath>
                </a14:m>
                <a:endParaRPr lang="vi-VN" i="1" dirty="0">
                  <a:solidFill>
                    <a:srgbClr val="FF0000"/>
                  </a:solidFill>
                  <a:latin typeface="Cambria Math" panose="02040503050406030204" pitchFamily="18" charset="0"/>
                  <a:ea typeface="Cambria Math" panose="02040503050406030204" pitchFamily="18" charset="0"/>
                </a:endParaRPr>
              </a:p>
              <a:p>
                <a:r>
                  <a:rPr lang="vi-VN" dirty="0"/>
                  <a:t>Tập hợp bằng nhau. Ký hiệu </a:t>
                </a:r>
                <a14:m>
                  <m:oMath xmlns:m="http://schemas.openxmlformats.org/officeDocument/2006/math">
                    <m:r>
                      <m:rPr>
                        <m:sty m:val="p"/>
                      </m:rPr>
                      <a:rPr lang="vi-VN" i="1" dirty="0">
                        <a:solidFill>
                          <a:srgbClr val="FF0000"/>
                        </a:solidFill>
                        <a:latin typeface="Cambria Math" panose="02040503050406030204" pitchFamily="18" charset="0"/>
                        <a:ea typeface="Cambria Math" panose="02040503050406030204" pitchFamily="18" charset="0"/>
                      </a:rPr>
                      <m:t>A</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B</m:t>
                    </m:r>
                  </m:oMath>
                </a14:m>
                <a:r>
                  <a:rPr lang="vi-VN" dirty="0"/>
                  <a:t> khi </a:t>
                </a:r>
                <a14:m>
                  <m:oMath xmlns:m="http://schemas.openxmlformats.org/officeDocument/2006/math">
                    <m:r>
                      <m:rPr>
                        <m:sty m:val="p"/>
                      </m:rPr>
                      <a:rPr lang="vi-VN" i="1" dirty="0">
                        <a:solidFill>
                          <a:srgbClr val="FF0000"/>
                        </a:solidFill>
                        <a:latin typeface="Cambria Math" panose="02040503050406030204" pitchFamily="18" charset="0"/>
                        <a:ea typeface="Cambria Math" panose="02040503050406030204" pitchFamily="18" charset="0"/>
                      </a:rPr>
                      <m:t>A</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B</m:t>
                    </m:r>
                    <m:r>
                      <a:rPr lang="vi-VN" i="1" dirty="0">
                        <a:solidFill>
                          <a:srgbClr val="FF0000"/>
                        </a:solidFill>
                        <a:latin typeface="Cambria Math" panose="02040503050406030204" pitchFamily="18" charset="0"/>
                        <a:ea typeface="Cambria Math" panose="02040503050406030204" pitchFamily="18" charset="0"/>
                      </a:rPr>
                      <m:t> </m:t>
                    </m:r>
                    <m:r>
                      <m:rPr>
                        <m:sty m:val="p"/>
                      </m:rPr>
                      <a:rPr lang="vi-VN" i="1" dirty="0">
                        <a:solidFill>
                          <a:srgbClr val="FF0000"/>
                        </a:solidFill>
                        <a:latin typeface="Cambria Math" panose="02040503050406030204" pitchFamily="18" charset="0"/>
                        <a:ea typeface="Cambria Math" panose="02040503050406030204" pitchFamily="18" charset="0"/>
                      </a:rPr>
                      <m:t>v</m:t>
                    </m:r>
                    <m:r>
                      <a:rPr lang="vi-VN" i="1" dirty="0">
                        <a:solidFill>
                          <a:srgbClr val="FF0000"/>
                        </a:solidFill>
                        <a:latin typeface="Cambria Math" panose="02040503050406030204" pitchFamily="18" charset="0"/>
                        <a:ea typeface="Cambria Math" panose="02040503050406030204" pitchFamily="18" charset="0"/>
                      </a:rPr>
                      <m:t>à </m:t>
                    </m:r>
                    <m:r>
                      <m:rPr>
                        <m:sty m:val="p"/>
                      </m:rPr>
                      <a:rPr lang="vi-VN" i="1" dirty="0">
                        <a:solidFill>
                          <a:srgbClr val="FF0000"/>
                        </a:solidFill>
                        <a:latin typeface="Cambria Math" panose="02040503050406030204" pitchFamily="18" charset="0"/>
                        <a:ea typeface="Cambria Math" panose="02040503050406030204" pitchFamily="18" charset="0"/>
                      </a:rPr>
                      <m:t>B</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A</m:t>
                    </m:r>
                  </m:oMath>
                </a14:m>
                <a:endParaRPr lang="vi-VN" i="1" dirty="0">
                  <a:solidFill>
                    <a:srgbClr val="FF0000"/>
                  </a:solidFill>
                  <a:latin typeface="Cambria Math" panose="02040503050406030204" pitchFamily="18" charset="0"/>
                  <a:ea typeface="Cambria Math" panose="02040503050406030204" pitchFamily="18" charset="0"/>
                </a:endParaRPr>
              </a:p>
              <a:p>
                <a:r>
                  <a:rPr lang="vi-VN" dirty="0"/>
                  <a:t>Tập vũ trụ = tập hợp tất cả các phần tử mà chúng ta quan tâm.</a:t>
                </a:r>
                <a:br>
                  <a:rPr lang="vi-VN" dirty="0"/>
                </a:br>
                <a:r>
                  <a:rPr lang="vi-VN" dirty="0"/>
                  <a:t>Ký hiệu </a:t>
                </a:r>
                <a14:m>
                  <m:oMath xmlns:m="http://schemas.openxmlformats.org/officeDocument/2006/math">
                    <m:r>
                      <m:rPr>
                        <m:sty m:val="p"/>
                      </m:rPr>
                      <a:rPr lang="vi-VN" i="1">
                        <a:solidFill>
                          <a:srgbClr val="FF0000"/>
                        </a:solidFill>
                        <a:latin typeface="Cambria Math" panose="02040503050406030204" pitchFamily="18" charset="0"/>
                        <a:ea typeface="Cambria Math" panose="02040503050406030204" pitchFamily="18" charset="0"/>
                      </a:rPr>
                      <m:t>Ω</m:t>
                    </m:r>
                  </m:oMath>
                </a14:m>
                <a:endParaRPr lang="vi-VN" i="1" dirty="0">
                  <a:solidFill>
                    <a:srgbClr val="FF0000"/>
                  </a:solidFill>
                  <a:latin typeface="Cambria Math" panose="02040503050406030204" pitchFamily="18" charset="0"/>
                  <a:ea typeface="Cambria Math" panose="02040503050406030204" pitchFamily="18" charset="0"/>
                </a:endParaRPr>
              </a:p>
              <a:p>
                <a:r>
                  <a:rPr lang="vi-VN" dirty="0"/>
                  <a:t>Như vậy </a:t>
                </a:r>
                <a14:m>
                  <m:oMath xmlns:m="http://schemas.openxmlformats.org/officeDocument/2006/math">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 </m:t>
                    </m:r>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Ω</m:t>
                    </m:r>
                  </m:oMath>
                </a14:m>
                <a:endParaRPr lang="vi-VN" i="1" dirty="0">
                  <a:solidFill>
                    <a:srgbClr val="FF0000"/>
                  </a:solidFill>
                  <a:latin typeface="Cambria Math" panose="02040503050406030204" pitchFamily="18" charset="0"/>
                  <a:ea typeface="Cambria Math" panose="02040503050406030204" pitchFamily="18" charset="0"/>
                </a:endParaRPr>
              </a:p>
              <a:p>
                <a:endParaRPr lang="vi-VN" dirty="0"/>
              </a:p>
            </p:txBody>
          </p:sp>
        </mc:Choice>
        <mc:Fallback xmlns="">
          <p:sp>
            <p:nvSpPr>
              <p:cNvPr id="3" name="Content Placeholder 2">
                <a:extLst>
                  <a:ext uri="{FF2B5EF4-FFF2-40B4-BE49-F238E27FC236}">
                    <a16:creationId xmlns:a16="http://schemas.microsoft.com/office/drawing/2014/main" id="{FA622C24-8B41-D6CA-BAF9-BE64F224552F}"/>
                  </a:ext>
                </a:extLst>
              </p:cNvPr>
              <p:cNvSpPr>
                <a:spLocks noGrp="1" noRot="1" noChangeAspect="1" noMove="1" noResize="1" noEditPoints="1" noAdjustHandles="1" noChangeArrowheads="1" noChangeShapeType="1" noTextEdit="1"/>
              </p:cNvSpPr>
              <p:nvPr>
                <p:ph idx="1"/>
              </p:nvPr>
            </p:nvSpPr>
            <p:spPr>
              <a:blipFill>
                <a:blip r:embed="rId3"/>
                <a:stretch>
                  <a:fillRect l="-1339" t="-1786"/>
                </a:stretch>
              </a:blipFill>
            </p:spPr>
            <p:txBody>
              <a:bodyPr/>
              <a:lstStyle/>
              <a:p>
                <a:r>
                  <a:rPr lang="vi-VN">
                    <a:noFill/>
                  </a:rPr>
                  <a:t> </a:t>
                </a:r>
              </a:p>
            </p:txBody>
          </p:sp>
        </mc:Fallback>
      </mc:AlternateContent>
      <p:grpSp>
        <p:nvGrpSpPr>
          <p:cNvPr id="15" name="Group 14">
            <a:extLst>
              <a:ext uri="{FF2B5EF4-FFF2-40B4-BE49-F238E27FC236}">
                <a16:creationId xmlns:a16="http://schemas.microsoft.com/office/drawing/2014/main" id="{F30F1598-E1B2-B52D-3F3A-DC443AE4449A}"/>
              </a:ext>
            </a:extLst>
          </p:cNvPr>
          <p:cNvGrpSpPr/>
          <p:nvPr/>
        </p:nvGrpSpPr>
        <p:grpSpPr>
          <a:xfrm>
            <a:off x="917863" y="3411488"/>
            <a:ext cx="2739737" cy="1368523"/>
            <a:chOff x="1832263" y="3336826"/>
            <a:chExt cx="2739737" cy="1368523"/>
          </a:xfrm>
        </p:grpSpPr>
        <p:sp>
          <p:nvSpPr>
            <p:cNvPr id="13" name="Oval 12">
              <a:extLst>
                <a:ext uri="{FF2B5EF4-FFF2-40B4-BE49-F238E27FC236}">
                  <a16:creationId xmlns:a16="http://schemas.microsoft.com/office/drawing/2014/main" id="{BC1B9DBE-B310-FBF5-1539-DF6145406316}"/>
                </a:ext>
              </a:extLst>
            </p:cNvPr>
            <p:cNvSpPr/>
            <p:nvPr/>
          </p:nvSpPr>
          <p:spPr>
            <a:xfrm>
              <a:off x="1984663" y="3336826"/>
              <a:ext cx="2587337" cy="1368523"/>
            </a:xfrm>
            <a:prstGeom prst="ellipse">
              <a:avLst/>
            </a:prstGeom>
            <a:solidFill>
              <a:srgbClr val="FFCC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grpSp>
          <p:nvGrpSpPr>
            <p:cNvPr id="4" name="Group 3">
              <a:extLst>
                <a:ext uri="{FF2B5EF4-FFF2-40B4-BE49-F238E27FC236}">
                  <a16:creationId xmlns:a16="http://schemas.microsoft.com/office/drawing/2014/main" id="{ED6F827C-59E7-BE18-2F62-330E7A3FD85D}"/>
                </a:ext>
              </a:extLst>
            </p:cNvPr>
            <p:cNvGrpSpPr/>
            <p:nvPr/>
          </p:nvGrpSpPr>
          <p:grpSpPr>
            <a:xfrm>
              <a:off x="2372590" y="3537456"/>
              <a:ext cx="1288473" cy="864632"/>
              <a:chOff x="6951517" y="832356"/>
              <a:chExt cx="1288473" cy="864632"/>
            </a:xfrm>
          </p:grpSpPr>
          <p:sp>
            <p:nvSpPr>
              <p:cNvPr id="5" name="Oval 4">
                <a:extLst>
                  <a:ext uri="{FF2B5EF4-FFF2-40B4-BE49-F238E27FC236}">
                    <a16:creationId xmlns:a16="http://schemas.microsoft.com/office/drawing/2014/main" id="{6C61C7CD-CF2F-9538-6020-063D75368D81}"/>
                  </a:ext>
                </a:extLst>
              </p:cNvPr>
              <p:cNvSpPr/>
              <p:nvPr/>
            </p:nvSpPr>
            <p:spPr>
              <a:xfrm>
                <a:off x="7020790" y="832356"/>
                <a:ext cx="1219200" cy="6858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6" name="Oval 5">
                <a:extLst>
                  <a:ext uri="{FF2B5EF4-FFF2-40B4-BE49-F238E27FC236}">
                    <a16:creationId xmlns:a16="http://schemas.microsoft.com/office/drawing/2014/main" id="{A39DFC79-EBBE-65AC-538A-9F4D39A9BE79}"/>
                  </a:ext>
                </a:extLst>
              </p:cNvPr>
              <p:cNvSpPr/>
              <p:nvPr/>
            </p:nvSpPr>
            <p:spPr>
              <a:xfrm>
                <a:off x="7401790" y="1087388"/>
                <a:ext cx="76200" cy="76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 name="TextBox 8">
                <a:extLst>
                  <a:ext uri="{FF2B5EF4-FFF2-40B4-BE49-F238E27FC236}">
                    <a16:creationId xmlns:a16="http://schemas.microsoft.com/office/drawing/2014/main" id="{7EFB07F5-95A1-501C-C45E-919A79A29017}"/>
                  </a:ext>
                </a:extLst>
              </p:cNvPr>
              <p:cNvSpPr txBox="1"/>
              <p:nvPr/>
            </p:nvSpPr>
            <p:spPr>
              <a:xfrm>
                <a:off x="7173190" y="844024"/>
                <a:ext cx="304800" cy="369332"/>
              </a:xfrm>
              <a:prstGeom prst="rect">
                <a:avLst/>
              </a:prstGeom>
              <a:noFill/>
            </p:spPr>
            <p:txBody>
              <a:bodyPr wrap="square" rtlCol="0">
                <a:spAutoFit/>
              </a:bodyPr>
              <a:lstStyle/>
              <a:p>
                <a:r>
                  <a:rPr lang="vi-VN" dirty="0">
                    <a:solidFill>
                      <a:srgbClr val="FF0000"/>
                    </a:solidFill>
                    <a:latin typeface="Calibri"/>
                    <a:cs typeface="Calibri"/>
                  </a:rPr>
                  <a:t>x</a:t>
                </a:r>
              </a:p>
            </p:txBody>
          </p:sp>
          <p:sp>
            <p:nvSpPr>
              <p:cNvPr id="12" name="TextBox 11">
                <a:extLst>
                  <a:ext uri="{FF2B5EF4-FFF2-40B4-BE49-F238E27FC236}">
                    <a16:creationId xmlns:a16="http://schemas.microsoft.com/office/drawing/2014/main" id="{661F685F-60C1-0FA2-FD87-43870A45F1F8}"/>
                  </a:ext>
                </a:extLst>
              </p:cNvPr>
              <p:cNvSpPr txBox="1"/>
              <p:nvPr/>
            </p:nvSpPr>
            <p:spPr>
              <a:xfrm>
                <a:off x="6951517" y="1327656"/>
                <a:ext cx="304800" cy="369332"/>
              </a:xfrm>
              <a:prstGeom prst="rect">
                <a:avLst/>
              </a:prstGeom>
              <a:noFill/>
            </p:spPr>
            <p:txBody>
              <a:bodyPr wrap="square" rtlCol="0">
                <a:spAutoFit/>
              </a:bodyPr>
              <a:lstStyle/>
              <a:p>
                <a:r>
                  <a:rPr lang="vi-VN" dirty="0">
                    <a:solidFill>
                      <a:srgbClr val="7030A0"/>
                    </a:solidFill>
                    <a:latin typeface="Calibri"/>
                    <a:cs typeface="Calibri"/>
                  </a:rPr>
                  <a:t>A</a:t>
                </a:r>
              </a:p>
            </p:txBody>
          </p:sp>
        </p:grpSp>
        <p:sp>
          <p:nvSpPr>
            <p:cNvPr id="14" name="TextBox 13">
              <a:extLst>
                <a:ext uri="{FF2B5EF4-FFF2-40B4-BE49-F238E27FC236}">
                  <a16:creationId xmlns:a16="http://schemas.microsoft.com/office/drawing/2014/main" id="{E9AF2517-0B63-2545-1875-90B3BAAB45C6}"/>
                </a:ext>
              </a:extLst>
            </p:cNvPr>
            <p:cNvSpPr txBox="1"/>
            <p:nvPr/>
          </p:nvSpPr>
          <p:spPr>
            <a:xfrm>
              <a:off x="1832263" y="4280654"/>
              <a:ext cx="304800" cy="369332"/>
            </a:xfrm>
            <a:prstGeom prst="rect">
              <a:avLst/>
            </a:prstGeom>
            <a:noFill/>
          </p:spPr>
          <p:txBody>
            <a:bodyPr wrap="square" rtlCol="0">
              <a:spAutoFit/>
            </a:bodyPr>
            <a:lstStyle/>
            <a:p>
              <a:r>
                <a:rPr lang="vi-VN" dirty="0">
                  <a:solidFill>
                    <a:srgbClr val="7030A0"/>
                  </a:solidFill>
                  <a:latin typeface="Calibri"/>
                  <a:cs typeface="Calibri"/>
                </a:rPr>
                <a:t>B</a:t>
              </a:r>
            </a:p>
          </p:txBody>
        </p:sp>
      </p:grpSp>
      <p:grpSp>
        <p:nvGrpSpPr>
          <p:cNvPr id="16" name="Group 15">
            <a:extLst>
              <a:ext uri="{FF2B5EF4-FFF2-40B4-BE49-F238E27FC236}">
                <a16:creationId xmlns:a16="http://schemas.microsoft.com/office/drawing/2014/main" id="{9C253A18-29BF-450D-1745-9CEA9E7B8115}"/>
              </a:ext>
            </a:extLst>
          </p:cNvPr>
          <p:cNvGrpSpPr/>
          <p:nvPr/>
        </p:nvGrpSpPr>
        <p:grpSpPr>
          <a:xfrm>
            <a:off x="4876800" y="3413027"/>
            <a:ext cx="2739737" cy="1368523"/>
            <a:chOff x="1832263" y="3336826"/>
            <a:chExt cx="2739737" cy="1368523"/>
          </a:xfrm>
        </p:grpSpPr>
        <p:sp>
          <p:nvSpPr>
            <p:cNvPr id="17" name="Oval 16">
              <a:extLst>
                <a:ext uri="{FF2B5EF4-FFF2-40B4-BE49-F238E27FC236}">
                  <a16:creationId xmlns:a16="http://schemas.microsoft.com/office/drawing/2014/main" id="{5BA33ED9-A5BF-A2A1-AE10-8B1CC934981F}"/>
                </a:ext>
              </a:extLst>
            </p:cNvPr>
            <p:cNvSpPr/>
            <p:nvPr/>
          </p:nvSpPr>
          <p:spPr>
            <a:xfrm>
              <a:off x="1984663" y="3336826"/>
              <a:ext cx="2587337" cy="1368523"/>
            </a:xfrm>
            <a:prstGeom prst="ellipse">
              <a:avLst/>
            </a:prstGeom>
            <a:solidFill>
              <a:srgbClr val="FFCC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grpSp>
          <p:nvGrpSpPr>
            <p:cNvPr id="18" name="Group 17">
              <a:extLst>
                <a:ext uri="{FF2B5EF4-FFF2-40B4-BE49-F238E27FC236}">
                  <a16:creationId xmlns:a16="http://schemas.microsoft.com/office/drawing/2014/main" id="{FA9311B7-6487-0C22-64D4-46695C2CCA09}"/>
                </a:ext>
              </a:extLst>
            </p:cNvPr>
            <p:cNvGrpSpPr/>
            <p:nvPr/>
          </p:nvGrpSpPr>
          <p:grpSpPr>
            <a:xfrm>
              <a:off x="3004559" y="3489226"/>
              <a:ext cx="1363375" cy="990600"/>
              <a:chOff x="7583486" y="784126"/>
              <a:chExt cx="1363375" cy="990600"/>
            </a:xfrm>
          </p:grpSpPr>
          <p:sp>
            <p:nvSpPr>
              <p:cNvPr id="20" name="Oval 19">
                <a:extLst>
                  <a:ext uri="{FF2B5EF4-FFF2-40B4-BE49-F238E27FC236}">
                    <a16:creationId xmlns:a16="http://schemas.microsoft.com/office/drawing/2014/main" id="{B0A86922-6BAF-8715-5AB9-AF63A7F879E8}"/>
                  </a:ext>
                </a:extLst>
              </p:cNvPr>
              <p:cNvSpPr/>
              <p:nvPr/>
            </p:nvSpPr>
            <p:spPr>
              <a:xfrm>
                <a:off x="7658388" y="784126"/>
                <a:ext cx="1288473" cy="838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3" name="TextBox 22">
                <a:extLst>
                  <a:ext uri="{FF2B5EF4-FFF2-40B4-BE49-F238E27FC236}">
                    <a16:creationId xmlns:a16="http://schemas.microsoft.com/office/drawing/2014/main" id="{011F1256-2C6A-6D3D-7071-E2543D85CB23}"/>
                  </a:ext>
                </a:extLst>
              </p:cNvPr>
              <p:cNvSpPr txBox="1"/>
              <p:nvPr/>
            </p:nvSpPr>
            <p:spPr>
              <a:xfrm>
                <a:off x="7583486" y="1405394"/>
                <a:ext cx="304800" cy="369332"/>
              </a:xfrm>
              <a:prstGeom prst="rect">
                <a:avLst/>
              </a:prstGeom>
              <a:noFill/>
            </p:spPr>
            <p:txBody>
              <a:bodyPr wrap="square" rtlCol="0">
                <a:spAutoFit/>
              </a:bodyPr>
              <a:lstStyle/>
              <a:p>
                <a:r>
                  <a:rPr lang="vi-VN" dirty="0">
                    <a:solidFill>
                      <a:srgbClr val="7030A0"/>
                    </a:solidFill>
                    <a:latin typeface="Calibri"/>
                    <a:cs typeface="Calibri"/>
                  </a:rPr>
                  <a:t>S</a:t>
                </a:r>
              </a:p>
            </p:txBody>
          </p: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D372783-A839-EBB9-7FDE-F81B6B630458}"/>
                    </a:ext>
                  </a:extLst>
                </p:cNvPr>
                <p:cNvSpPr txBox="1"/>
                <p:nvPr/>
              </p:nvSpPr>
              <p:spPr>
                <a:xfrm>
                  <a:off x="1832263" y="4280654"/>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vi-VN" b="0" i="0" dirty="0" smtClean="0">
                            <a:solidFill>
                              <a:srgbClr val="7030A0"/>
                            </a:solidFill>
                            <a:latin typeface="Cambria Math" panose="02040503050406030204" pitchFamily="18" charset="0"/>
                            <a:cs typeface="Calibri"/>
                          </a:rPr>
                          <m:t>Ω</m:t>
                        </m:r>
                      </m:oMath>
                    </m:oMathPara>
                  </a14:m>
                  <a:endParaRPr lang="vi-VN" dirty="0">
                    <a:solidFill>
                      <a:srgbClr val="7030A0"/>
                    </a:solidFill>
                    <a:latin typeface="Calibri"/>
                    <a:cs typeface="Calibri"/>
                  </a:endParaRPr>
                </a:p>
              </p:txBody>
            </p:sp>
          </mc:Choice>
          <mc:Fallback xmlns="">
            <p:sp>
              <p:nvSpPr>
                <p:cNvPr id="19" name="TextBox 18">
                  <a:extLst>
                    <a:ext uri="{FF2B5EF4-FFF2-40B4-BE49-F238E27FC236}">
                      <a16:creationId xmlns:a16="http://schemas.microsoft.com/office/drawing/2014/main" id="{AD372783-A839-EBB9-7FDE-F81B6B630458}"/>
                    </a:ext>
                  </a:extLst>
                </p:cNvPr>
                <p:cNvSpPr txBox="1">
                  <a:spLocks noRot="1" noChangeAspect="1" noMove="1" noResize="1" noEditPoints="1" noAdjustHandles="1" noChangeArrowheads="1" noChangeShapeType="1" noTextEdit="1"/>
                </p:cNvSpPr>
                <p:nvPr/>
              </p:nvSpPr>
              <p:spPr>
                <a:xfrm>
                  <a:off x="1832263" y="4280654"/>
                  <a:ext cx="304800" cy="369332"/>
                </a:xfrm>
                <a:prstGeom prst="rect">
                  <a:avLst/>
                </a:prstGeom>
                <a:blipFill>
                  <a:blip r:embed="rId4"/>
                  <a:stretch>
                    <a:fillRect r="-4000"/>
                  </a:stretch>
                </a:blipFill>
              </p:spPr>
              <p:txBody>
                <a:bodyPr/>
                <a:lstStyle/>
                <a:p>
                  <a:r>
                    <a:rPr lang="vi-VN">
                      <a:noFill/>
                    </a:rPr>
                    <a:t> </a:t>
                  </a:r>
                </a:p>
              </p:txBody>
            </p:sp>
          </mc:Fallback>
        </mc:AlternateContent>
      </p:grpSp>
    </p:spTree>
    <p:extLst>
      <p:ext uri="{BB962C8B-B14F-4D97-AF65-F5344CB8AC3E}">
        <p14:creationId xmlns:p14="http://schemas.microsoft.com/office/powerpoint/2010/main" val="853361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C151-E30B-AA2F-8ABA-CF02FCDDEE0C}"/>
              </a:ext>
            </a:extLst>
          </p:cNvPr>
          <p:cNvSpPr>
            <a:spLocks noGrp="1"/>
          </p:cNvSpPr>
          <p:nvPr>
            <p:ph type="title"/>
          </p:nvPr>
        </p:nvSpPr>
        <p:spPr/>
        <p:txBody>
          <a:bodyPr/>
          <a:lstStyle/>
          <a:p>
            <a:r>
              <a:rPr lang="vi-VN" dirty="0"/>
              <a:t>Các phép toán tập hợp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C58416-5B41-01EC-76DD-A58600A7C5BE}"/>
                  </a:ext>
                </a:extLst>
              </p:cNvPr>
              <p:cNvSpPr>
                <a:spLocks noGrp="1"/>
              </p:cNvSpPr>
              <p:nvPr>
                <p:ph idx="1"/>
              </p:nvPr>
            </p:nvSpPr>
            <p:spPr>
              <a:xfrm>
                <a:off x="304800" y="1047750"/>
                <a:ext cx="6477000" cy="3546873"/>
              </a:xfrm>
            </p:spPr>
            <p:txBody>
              <a:bodyPr/>
              <a:lstStyle/>
              <a:p>
                <a:r>
                  <a:rPr lang="vi-VN" dirty="0"/>
                  <a:t>Tập hợp bù của </a:t>
                </a:r>
                <a14:m>
                  <m:oMath xmlns:m="http://schemas.openxmlformats.org/officeDocument/2006/math">
                    <m:r>
                      <m:rPr>
                        <m:sty m:val="p"/>
                      </m:rPr>
                      <a:rPr lang="vi-VN" i="1" dirty="0">
                        <a:solidFill>
                          <a:srgbClr val="FF0000"/>
                        </a:solidFill>
                        <a:latin typeface="Cambria Math" panose="02040503050406030204" pitchFamily="18" charset="0"/>
                        <a:ea typeface="Cambria Math" panose="02040503050406030204" pitchFamily="18" charset="0"/>
                      </a:rPr>
                      <m:t>S</m:t>
                    </m:r>
                  </m:oMath>
                </a14:m>
                <a:r>
                  <a:rPr lang="vi-VN" dirty="0"/>
                  <a:t> trong </a:t>
                </a:r>
                <a14:m>
                  <m:oMath xmlns:m="http://schemas.openxmlformats.org/officeDocument/2006/math">
                    <m:r>
                      <m:rPr>
                        <m:sty m:val="p"/>
                      </m:rPr>
                      <a:rPr lang="vi-VN" i="1">
                        <a:solidFill>
                          <a:srgbClr val="FF0000"/>
                        </a:solidFill>
                        <a:latin typeface="Cambria Math" panose="02040503050406030204" pitchFamily="18" charset="0"/>
                        <a:ea typeface="Cambria Math" panose="02040503050406030204" pitchFamily="18" charset="0"/>
                      </a:rPr>
                      <m:t>Ω</m:t>
                    </m:r>
                  </m:oMath>
                </a14:m>
                <a:r>
                  <a:rPr lang="vi-VN" dirty="0"/>
                  <a:t> là tập hợp</a:t>
                </a:r>
              </a:p>
              <a:p>
                <a:pPr marL="0" indent="0">
                  <a:buNone/>
                </a:pPr>
                <a14:m>
                  <m:oMathPara xmlns:m="http://schemas.openxmlformats.org/officeDocument/2006/math">
                    <m:oMathParaPr>
                      <m:jc m:val="center"/>
                    </m:oMathParaPr>
                    <m:oMath xmlns:m="http://schemas.openxmlformats.org/officeDocument/2006/math">
                      <m:sSup>
                        <m:sSupPr>
                          <m:ctrlPr>
                            <a:rPr lang="vi-VN" i="1" dirty="0">
                              <a:solidFill>
                                <a:srgbClr val="FF0000"/>
                              </a:solidFill>
                              <a:latin typeface="Cambria Math" panose="02040503050406030204" pitchFamily="18" charset="0"/>
                              <a:ea typeface="Cambria Math" panose="02040503050406030204" pitchFamily="18" charset="0"/>
                            </a:rPr>
                          </m:ctrlPr>
                        </m:sSupPr>
                        <m:e>
                          <m:r>
                            <m:rPr>
                              <m:sty m:val="p"/>
                            </m:rPr>
                            <a:rPr lang="vi-VN" i="1" dirty="0">
                              <a:solidFill>
                                <a:srgbClr val="FF0000"/>
                              </a:solidFill>
                              <a:latin typeface="Cambria Math" panose="02040503050406030204" pitchFamily="18" charset="0"/>
                              <a:ea typeface="Cambria Math" panose="02040503050406030204" pitchFamily="18" charset="0"/>
                            </a:rPr>
                            <m:t>S</m:t>
                          </m:r>
                        </m:e>
                        <m:sup>
                          <m:r>
                            <m:rPr>
                              <m:sty m:val="p"/>
                            </m:rPr>
                            <a:rPr lang="vi-VN" i="1" dirty="0">
                              <a:solidFill>
                                <a:srgbClr val="FF0000"/>
                              </a:solidFill>
                              <a:latin typeface="Cambria Math" panose="02040503050406030204" pitchFamily="18" charset="0"/>
                              <a:ea typeface="Cambria Math" panose="02040503050406030204" pitchFamily="18" charset="0"/>
                            </a:rPr>
                            <m:t>c</m:t>
                          </m:r>
                        </m:sup>
                      </m:sSup>
                      <m:r>
                        <a:rPr lang="vi-VN" i="1" dirty="0">
                          <a:solidFill>
                            <a:srgbClr val="FF0000"/>
                          </a:solidFill>
                          <a:latin typeface="Cambria Math" panose="02040503050406030204" pitchFamily="18" charset="0"/>
                          <a:ea typeface="Cambria Math" panose="02040503050406030204" pitchFamily="18" charset="0"/>
                        </a:rPr>
                        <m:t>=</m:t>
                      </m:r>
                      <m:d>
                        <m:dPr>
                          <m:begChr m:val="{"/>
                          <m:endChr m:val="}"/>
                          <m:ctrlPr>
                            <a:rPr lang="vi-VN" i="1" dirty="0">
                              <a:solidFill>
                                <a:srgbClr val="FF0000"/>
                              </a:solidFill>
                              <a:latin typeface="Cambria Math" panose="02040503050406030204" pitchFamily="18" charset="0"/>
                              <a:ea typeface="Cambria Math" panose="02040503050406030204" pitchFamily="18" charset="0"/>
                            </a:rPr>
                          </m:ctrlPr>
                        </m:dPr>
                        <m:e>
                          <m:r>
                            <m:rPr>
                              <m:sty m:val="p"/>
                            </m:rPr>
                            <a:rPr lang="vi-VN" i="1" dirty="0">
                              <a:solidFill>
                                <a:srgbClr val="FF0000"/>
                              </a:solidFill>
                              <a:latin typeface="Cambria Math" panose="02040503050406030204" pitchFamily="18" charset="0"/>
                              <a:ea typeface="Cambria Math" panose="02040503050406030204" pitchFamily="18" charset="0"/>
                            </a:rPr>
                            <m:t>x</m:t>
                          </m:r>
                          <m:r>
                            <a:rPr lang="vi-VN" i="1" dirty="0">
                              <a:solidFill>
                                <a:srgbClr val="FF0000"/>
                              </a:solidFill>
                              <a:latin typeface="Cambria Math" panose="02040503050406030204" pitchFamily="18" charset="0"/>
                              <a:ea typeface="Cambria Math" panose="02040503050406030204" pitchFamily="18" charset="0"/>
                            </a:rPr>
                            <m:t>: </m:t>
                          </m:r>
                          <m:r>
                            <m:rPr>
                              <m:sty m:val="p"/>
                            </m:rPr>
                            <a:rPr lang="vi-VN" i="1" dirty="0">
                              <a:solidFill>
                                <a:srgbClr val="FF0000"/>
                              </a:solidFill>
                              <a:latin typeface="Cambria Math" panose="02040503050406030204" pitchFamily="18" charset="0"/>
                              <a:ea typeface="Cambria Math" panose="02040503050406030204" pitchFamily="18" charset="0"/>
                            </a:rPr>
                            <m:t>x</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Ω</m:t>
                          </m:r>
                          <m:r>
                            <a:rPr lang="vi-VN" i="1" dirty="0">
                              <a:solidFill>
                                <a:srgbClr val="FF0000"/>
                              </a:solidFill>
                              <a:latin typeface="Cambria Math" panose="02040503050406030204" pitchFamily="18" charset="0"/>
                              <a:ea typeface="Cambria Math" panose="02040503050406030204" pitchFamily="18" charset="0"/>
                            </a:rPr>
                            <m:t> </m:t>
                          </m:r>
                          <m:r>
                            <m:rPr>
                              <m:sty m:val="p"/>
                            </m:rPr>
                            <a:rPr lang="vi-VN" i="1" dirty="0">
                              <a:solidFill>
                                <a:srgbClr val="FF0000"/>
                              </a:solidFill>
                              <a:latin typeface="Cambria Math" panose="02040503050406030204" pitchFamily="18" charset="0"/>
                              <a:ea typeface="Cambria Math" panose="02040503050406030204" pitchFamily="18" charset="0"/>
                            </a:rPr>
                            <m:t>v</m:t>
                          </m:r>
                          <m:r>
                            <a:rPr lang="vi-VN" i="1" dirty="0">
                              <a:solidFill>
                                <a:srgbClr val="FF0000"/>
                              </a:solidFill>
                              <a:latin typeface="Cambria Math" panose="02040503050406030204" pitchFamily="18" charset="0"/>
                              <a:ea typeface="Cambria Math" panose="02040503050406030204" pitchFamily="18" charset="0"/>
                            </a:rPr>
                            <m:t>à </m:t>
                          </m:r>
                          <m:r>
                            <m:rPr>
                              <m:sty m:val="p"/>
                            </m:rPr>
                            <a:rPr lang="vi-VN" i="1" dirty="0">
                              <a:solidFill>
                                <a:srgbClr val="FF0000"/>
                              </a:solidFill>
                              <a:latin typeface="Cambria Math" panose="02040503050406030204" pitchFamily="18" charset="0"/>
                              <a:ea typeface="Cambria Math" panose="02040503050406030204" pitchFamily="18" charset="0"/>
                            </a:rPr>
                            <m:t>x</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S</m:t>
                          </m:r>
                        </m:e>
                      </m:d>
                    </m:oMath>
                  </m:oMathPara>
                </a14:m>
                <a:endParaRPr lang="vi-VN" i="1" dirty="0">
                  <a:solidFill>
                    <a:srgbClr val="FF0000"/>
                  </a:solidFill>
                  <a:latin typeface="Cambria Math" panose="02040503050406030204" pitchFamily="18" charset="0"/>
                  <a:ea typeface="Cambria Math" panose="02040503050406030204" pitchFamily="18" charset="0"/>
                </a:endParaRPr>
              </a:p>
              <a:p>
                <a:r>
                  <a:rPr lang="vi-VN" dirty="0"/>
                  <a:t>Hợp của hai tập hợp </a:t>
                </a:r>
                <a14:m>
                  <m:oMath xmlns:m="http://schemas.openxmlformats.org/officeDocument/2006/math">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 </m:t>
                    </m:r>
                    <m:r>
                      <m:rPr>
                        <m:sty m:val="p"/>
                      </m:rPr>
                      <a:rPr lang="vi-VN" i="1" dirty="0">
                        <a:solidFill>
                          <a:srgbClr val="FF0000"/>
                        </a:solidFill>
                        <a:latin typeface="Cambria Math" panose="02040503050406030204" pitchFamily="18" charset="0"/>
                        <a:ea typeface="Cambria Math" panose="02040503050406030204" pitchFamily="18" charset="0"/>
                      </a:rPr>
                      <m:t>T</m:t>
                    </m:r>
                  </m:oMath>
                </a14:m>
                <a:r>
                  <a:rPr lang="vi-VN" dirty="0"/>
                  <a:t> là tập hợp</a:t>
                </a:r>
              </a:p>
              <a:p>
                <a:pPr marL="0" indent="0">
                  <a:buNone/>
                </a:pPr>
                <a14:m>
                  <m:oMathPara xmlns:m="http://schemas.openxmlformats.org/officeDocument/2006/math">
                    <m:oMathParaPr>
                      <m:jc m:val="center"/>
                    </m:oMathParaPr>
                    <m:oMath xmlns:m="http://schemas.openxmlformats.org/officeDocument/2006/math">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T</m:t>
                      </m:r>
                      <m:r>
                        <a:rPr lang="vi-VN" i="1" dirty="0">
                          <a:solidFill>
                            <a:srgbClr val="FF0000"/>
                          </a:solidFill>
                          <a:latin typeface="Cambria Math" panose="02040503050406030204" pitchFamily="18" charset="0"/>
                          <a:ea typeface="Cambria Math" panose="02040503050406030204" pitchFamily="18" charset="0"/>
                        </a:rPr>
                        <m:t>= {</m:t>
                      </m:r>
                      <m:r>
                        <m:rPr>
                          <m:sty m:val="p"/>
                        </m:rPr>
                        <a:rPr lang="vi-VN" i="1" dirty="0">
                          <a:solidFill>
                            <a:srgbClr val="FF0000"/>
                          </a:solidFill>
                          <a:latin typeface="Cambria Math" panose="02040503050406030204" pitchFamily="18" charset="0"/>
                          <a:ea typeface="Cambria Math" panose="02040503050406030204" pitchFamily="18" charset="0"/>
                        </a:rPr>
                        <m:t>x</m:t>
                      </m:r>
                      <m:r>
                        <a:rPr lang="vi-VN" i="1" dirty="0">
                          <a:solidFill>
                            <a:srgbClr val="FF0000"/>
                          </a:solidFill>
                          <a:latin typeface="Cambria Math" panose="02040503050406030204" pitchFamily="18" charset="0"/>
                          <a:ea typeface="Cambria Math" panose="02040503050406030204" pitchFamily="18" charset="0"/>
                        </a:rPr>
                        <m:t>: </m:t>
                      </m:r>
                      <m:r>
                        <m:rPr>
                          <m:sty m:val="p"/>
                        </m:rPr>
                        <a:rPr lang="vi-VN" i="1" dirty="0">
                          <a:solidFill>
                            <a:srgbClr val="FF0000"/>
                          </a:solidFill>
                          <a:latin typeface="Cambria Math" panose="02040503050406030204" pitchFamily="18" charset="0"/>
                          <a:ea typeface="Cambria Math" panose="02040503050406030204" pitchFamily="18" charset="0"/>
                        </a:rPr>
                        <m:t>x</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A</m:t>
                      </m:r>
                      <m:r>
                        <a:rPr lang="vi-VN" i="1" dirty="0">
                          <a:solidFill>
                            <a:srgbClr val="FF0000"/>
                          </a:solidFill>
                          <a:latin typeface="Cambria Math" panose="02040503050406030204" pitchFamily="18" charset="0"/>
                          <a:ea typeface="Cambria Math" panose="02040503050406030204" pitchFamily="18" charset="0"/>
                        </a:rPr>
                        <m:t> </m:t>
                      </m:r>
                      <m:r>
                        <m:rPr>
                          <m:sty m:val="p"/>
                        </m:rPr>
                        <a:rPr lang="vi-VN" i="1" dirty="0">
                          <a:solidFill>
                            <a:srgbClr val="FF0000"/>
                          </a:solidFill>
                          <a:latin typeface="Cambria Math" panose="02040503050406030204" pitchFamily="18" charset="0"/>
                          <a:ea typeface="Cambria Math" panose="02040503050406030204" pitchFamily="18" charset="0"/>
                        </a:rPr>
                        <m:t>ho</m:t>
                      </m:r>
                      <m:r>
                        <a:rPr lang="vi-VN" i="1" dirty="0">
                          <a:solidFill>
                            <a:srgbClr val="FF0000"/>
                          </a:solidFill>
                          <a:latin typeface="Cambria Math" panose="02040503050406030204" pitchFamily="18" charset="0"/>
                          <a:ea typeface="Cambria Math" panose="02040503050406030204" pitchFamily="18" charset="0"/>
                        </a:rPr>
                        <m:t>ặ</m:t>
                      </m:r>
                      <m:r>
                        <m:rPr>
                          <m:sty m:val="p"/>
                        </m:rPr>
                        <a:rPr lang="vi-VN" i="1" dirty="0">
                          <a:solidFill>
                            <a:srgbClr val="FF0000"/>
                          </a:solidFill>
                          <a:latin typeface="Cambria Math" panose="02040503050406030204" pitchFamily="18" charset="0"/>
                          <a:ea typeface="Cambria Math" panose="02040503050406030204" pitchFamily="18" charset="0"/>
                        </a:rPr>
                        <m:t>c</m:t>
                      </m:r>
                      <m:r>
                        <a:rPr lang="vi-VN" i="1" dirty="0">
                          <a:solidFill>
                            <a:srgbClr val="FF0000"/>
                          </a:solidFill>
                          <a:latin typeface="Cambria Math" panose="02040503050406030204" pitchFamily="18" charset="0"/>
                          <a:ea typeface="Cambria Math" panose="02040503050406030204" pitchFamily="18" charset="0"/>
                        </a:rPr>
                        <m:t> </m:t>
                      </m:r>
                      <m:r>
                        <m:rPr>
                          <m:sty m:val="p"/>
                        </m:rPr>
                        <a:rPr lang="vi-VN" i="1" dirty="0">
                          <a:solidFill>
                            <a:srgbClr val="FF0000"/>
                          </a:solidFill>
                          <a:latin typeface="Cambria Math" panose="02040503050406030204" pitchFamily="18" charset="0"/>
                          <a:ea typeface="Cambria Math" panose="02040503050406030204" pitchFamily="18" charset="0"/>
                        </a:rPr>
                        <m:t>x</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B</m:t>
                      </m:r>
                      <m:r>
                        <a:rPr lang="vi-VN" i="1" dirty="0">
                          <a:solidFill>
                            <a:srgbClr val="FF0000"/>
                          </a:solidFill>
                          <a:latin typeface="Cambria Math" panose="02040503050406030204" pitchFamily="18" charset="0"/>
                          <a:ea typeface="Cambria Math" panose="02040503050406030204" pitchFamily="18" charset="0"/>
                        </a:rPr>
                        <m:t>}</m:t>
                      </m:r>
                    </m:oMath>
                  </m:oMathPara>
                </a14:m>
                <a:endParaRPr lang="vi-VN" i="1" dirty="0">
                  <a:solidFill>
                    <a:srgbClr val="FF0000"/>
                  </a:solidFill>
                  <a:latin typeface="Cambria Math" panose="02040503050406030204" pitchFamily="18" charset="0"/>
                  <a:ea typeface="Cambria Math" panose="02040503050406030204" pitchFamily="18" charset="0"/>
                </a:endParaRPr>
              </a:p>
              <a:p>
                <a:r>
                  <a:rPr lang="vi-VN" dirty="0"/>
                  <a:t>Giao của hai tập hợp </a:t>
                </a:r>
                <a14:m>
                  <m:oMath xmlns:m="http://schemas.openxmlformats.org/officeDocument/2006/math">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 </m:t>
                    </m:r>
                    <m:r>
                      <m:rPr>
                        <m:sty m:val="p"/>
                      </m:rPr>
                      <a:rPr lang="vi-VN" i="1" dirty="0">
                        <a:solidFill>
                          <a:srgbClr val="FF0000"/>
                        </a:solidFill>
                        <a:latin typeface="Cambria Math" panose="02040503050406030204" pitchFamily="18" charset="0"/>
                        <a:ea typeface="Cambria Math" panose="02040503050406030204" pitchFamily="18" charset="0"/>
                      </a:rPr>
                      <m:t>T</m:t>
                    </m:r>
                  </m:oMath>
                </a14:m>
                <a:r>
                  <a:rPr lang="vi-VN" i="1" dirty="0">
                    <a:solidFill>
                      <a:srgbClr val="FF0000"/>
                    </a:solidFill>
                    <a:latin typeface="Cambria Math" panose="02040503050406030204" pitchFamily="18" charset="0"/>
                    <a:ea typeface="Cambria Math" panose="02040503050406030204" pitchFamily="18" charset="0"/>
                  </a:rPr>
                  <a:t> </a:t>
                </a:r>
                <a:r>
                  <a:rPr lang="vi-VN" dirty="0"/>
                  <a:t>là tập hợp</a:t>
                </a:r>
              </a:p>
              <a:p>
                <a:pPr marL="0" indent="0">
                  <a:buNone/>
                </a:pPr>
                <a14:m>
                  <m:oMathPara xmlns:m="http://schemas.openxmlformats.org/officeDocument/2006/math">
                    <m:oMathParaPr>
                      <m:jc m:val="center"/>
                    </m:oMathParaPr>
                    <m:oMath xmlns:m="http://schemas.openxmlformats.org/officeDocument/2006/math">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T</m:t>
                      </m:r>
                      <m:r>
                        <a:rPr lang="vi-VN" i="1" dirty="0">
                          <a:solidFill>
                            <a:srgbClr val="FF0000"/>
                          </a:solidFill>
                          <a:latin typeface="Cambria Math" panose="02040503050406030204" pitchFamily="18" charset="0"/>
                          <a:ea typeface="Cambria Math" panose="02040503050406030204" pitchFamily="18" charset="0"/>
                        </a:rPr>
                        <m:t>= {</m:t>
                      </m:r>
                      <m:r>
                        <m:rPr>
                          <m:sty m:val="p"/>
                        </m:rPr>
                        <a:rPr lang="vi-VN" i="1" dirty="0">
                          <a:solidFill>
                            <a:srgbClr val="FF0000"/>
                          </a:solidFill>
                          <a:latin typeface="Cambria Math" panose="02040503050406030204" pitchFamily="18" charset="0"/>
                          <a:ea typeface="Cambria Math" panose="02040503050406030204" pitchFamily="18" charset="0"/>
                        </a:rPr>
                        <m:t>x</m:t>
                      </m:r>
                      <m:r>
                        <a:rPr lang="vi-VN" i="1" dirty="0">
                          <a:solidFill>
                            <a:srgbClr val="FF0000"/>
                          </a:solidFill>
                          <a:latin typeface="Cambria Math" panose="02040503050406030204" pitchFamily="18" charset="0"/>
                          <a:ea typeface="Cambria Math" panose="02040503050406030204" pitchFamily="18" charset="0"/>
                        </a:rPr>
                        <m:t>: </m:t>
                      </m:r>
                      <m:r>
                        <m:rPr>
                          <m:sty m:val="p"/>
                        </m:rPr>
                        <a:rPr lang="vi-VN" i="1" dirty="0">
                          <a:solidFill>
                            <a:srgbClr val="FF0000"/>
                          </a:solidFill>
                          <a:latin typeface="Cambria Math" panose="02040503050406030204" pitchFamily="18" charset="0"/>
                          <a:ea typeface="Cambria Math" panose="02040503050406030204" pitchFamily="18" charset="0"/>
                        </a:rPr>
                        <m:t>x</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A</m:t>
                      </m:r>
                      <m:r>
                        <a:rPr lang="vi-VN" i="1" dirty="0">
                          <a:solidFill>
                            <a:srgbClr val="FF0000"/>
                          </a:solidFill>
                          <a:latin typeface="Cambria Math" panose="02040503050406030204" pitchFamily="18" charset="0"/>
                          <a:ea typeface="Cambria Math" panose="02040503050406030204" pitchFamily="18" charset="0"/>
                        </a:rPr>
                        <m:t> </m:t>
                      </m:r>
                      <m:r>
                        <m:rPr>
                          <m:sty m:val="p"/>
                        </m:rPr>
                        <a:rPr lang="vi-VN" i="1" dirty="0">
                          <a:solidFill>
                            <a:srgbClr val="FF0000"/>
                          </a:solidFill>
                          <a:latin typeface="Cambria Math" panose="02040503050406030204" pitchFamily="18" charset="0"/>
                          <a:ea typeface="Cambria Math" panose="02040503050406030204" pitchFamily="18" charset="0"/>
                        </a:rPr>
                        <m:t>v</m:t>
                      </m:r>
                      <m:r>
                        <a:rPr lang="vi-VN" i="1" dirty="0">
                          <a:solidFill>
                            <a:srgbClr val="FF0000"/>
                          </a:solidFill>
                          <a:latin typeface="Cambria Math" panose="02040503050406030204" pitchFamily="18" charset="0"/>
                          <a:ea typeface="Cambria Math" panose="02040503050406030204" pitchFamily="18" charset="0"/>
                        </a:rPr>
                        <m:t>à </m:t>
                      </m:r>
                      <m:r>
                        <m:rPr>
                          <m:sty m:val="p"/>
                        </m:rPr>
                        <a:rPr lang="vi-VN" i="1" dirty="0">
                          <a:solidFill>
                            <a:srgbClr val="FF0000"/>
                          </a:solidFill>
                          <a:latin typeface="Cambria Math" panose="02040503050406030204" pitchFamily="18" charset="0"/>
                          <a:ea typeface="Cambria Math" panose="02040503050406030204" pitchFamily="18" charset="0"/>
                        </a:rPr>
                        <m:t>x</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B</m:t>
                      </m:r>
                      <m:r>
                        <a:rPr lang="vi-VN" i="1" dirty="0">
                          <a:solidFill>
                            <a:srgbClr val="FF0000"/>
                          </a:solidFill>
                          <a:latin typeface="Cambria Math" panose="02040503050406030204" pitchFamily="18" charset="0"/>
                          <a:ea typeface="Cambria Math" panose="02040503050406030204" pitchFamily="18" charset="0"/>
                        </a:rPr>
                        <m:t>}</m:t>
                      </m:r>
                    </m:oMath>
                  </m:oMathPara>
                </a14:m>
                <a:endParaRPr lang="vi-VN" i="1" dirty="0">
                  <a:solidFill>
                    <a:srgbClr val="FF0000"/>
                  </a:solidFill>
                  <a:latin typeface="Cambria Math" panose="02040503050406030204" pitchFamily="18" charset="0"/>
                  <a:ea typeface="Cambria Math" panose="02040503050406030204" pitchFamily="18" charset="0"/>
                </a:endParaRPr>
              </a:p>
              <a:p>
                <a:r>
                  <a:rPr lang="vi-VN" dirty="0"/>
                  <a:t>Hai tập hợp </a:t>
                </a:r>
                <a14:m>
                  <m:oMath xmlns:m="http://schemas.openxmlformats.org/officeDocument/2006/math">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T</m:t>
                    </m:r>
                  </m:oMath>
                </a14:m>
                <a:r>
                  <a:rPr lang="vi-VN" dirty="0"/>
                  <a:t> rời nhau nếu</a:t>
                </a:r>
              </a:p>
              <a:p>
                <a:pPr marL="0" indent="0">
                  <a:buNone/>
                </a:pPr>
                <a14:m>
                  <m:oMathPara xmlns:m="http://schemas.openxmlformats.org/officeDocument/2006/math">
                    <m:oMathParaPr>
                      <m:jc m:val="center"/>
                    </m:oMathParaPr>
                    <m:oMath xmlns:m="http://schemas.openxmlformats.org/officeDocument/2006/math">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T</m:t>
                      </m:r>
                      <m:r>
                        <a:rPr lang="vi-VN" i="1" dirty="0">
                          <a:solidFill>
                            <a:srgbClr val="FF0000"/>
                          </a:solidFill>
                          <a:latin typeface="Cambria Math" panose="02040503050406030204" pitchFamily="18" charset="0"/>
                          <a:ea typeface="Cambria Math" panose="02040503050406030204" pitchFamily="18" charset="0"/>
                        </a:rPr>
                        <m:t>=∅</m:t>
                      </m:r>
                    </m:oMath>
                  </m:oMathPara>
                </a14:m>
                <a:endParaRPr lang="vi-VN" dirty="0"/>
              </a:p>
            </p:txBody>
          </p:sp>
        </mc:Choice>
        <mc:Fallback xmlns="">
          <p:sp>
            <p:nvSpPr>
              <p:cNvPr id="3" name="Content Placeholder 2">
                <a:extLst>
                  <a:ext uri="{FF2B5EF4-FFF2-40B4-BE49-F238E27FC236}">
                    <a16:creationId xmlns:a16="http://schemas.microsoft.com/office/drawing/2014/main" id="{1FC58416-5B41-01EC-76DD-A58600A7C5BE}"/>
                  </a:ext>
                </a:extLst>
              </p:cNvPr>
              <p:cNvSpPr>
                <a:spLocks noGrp="1" noRot="1" noChangeAspect="1" noMove="1" noResize="1" noEditPoints="1" noAdjustHandles="1" noChangeArrowheads="1" noChangeShapeType="1" noTextEdit="1"/>
              </p:cNvSpPr>
              <p:nvPr>
                <p:ph idx="1"/>
              </p:nvPr>
            </p:nvSpPr>
            <p:spPr>
              <a:xfrm>
                <a:off x="304800" y="1047750"/>
                <a:ext cx="6477000" cy="3546873"/>
              </a:xfrm>
              <a:blipFill>
                <a:blip r:embed="rId3"/>
                <a:stretch>
                  <a:fillRect l="-1761" t="-1429"/>
                </a:stretch>
              </a:blipFill>
            </p:spPr>
            <p:txBody>
              <a:bodyPr/>
              <a:lstStyle/>
              <a:p>
                <a:r>
                  <a:rPr lang="vi-VN">
                    <a:noFill/>
                  </a:rPr>
                  <a:t> </a:t>
                </a:r>
              </a:p>
            </p:txBody>
          </p:sp>
        </mc:Fallback>
      </mc:AlternateContent>
      <p:grpSp>
        <p:nvGrpSpPr>
          <p:cNvPr id="20" name="Group 19">
            <a:extLst>
              <a:ext uri="{FF2B5EF4-FFF2-40B4-BE49-F238E27FC236}">
                <a16:creationId xmlns:a16="http://schemas.microsoft.com/office/drawing/2014/main" id="{DBEA2073-057E-0D58-FAF3-078A978E615F}"/>
              </a:ext>
            </a:extLst>
          </p:cNvPr>
          <p:cNvGrpSpPr/>
          <p:nvPr/>
        </p:nvGrpSpPr>
        <p:grpSpPr>
          <a:xfrm>
            <a:off x="6099463" y="1047750"/>
            <a:ext cx="2739737" cy="1094113"/>
            <a:chOff x="6099463" y="1047750"/>
            <a:chExt cx="2739737" cy="1094113"/>
          </a:xfrm>
        </p:grpSpPr>
        <p:grpSp>
          <p:nvGrpSpPr>
            <p:cNvPr id="4" name="Group 3">
              <a:extLst>
                <a:ext uri="{FF2B5EF4-FFF2-40B4-BE49-F238E27FC236}">
                  <a16:creationId xmlns:a16="http://schemas.microsoft.com/office/drawing/2014/main" id="{2503B817-1040-4832-7F87-BE1A5E45FC7D}"/>
                </a:ext>
              </a:extLst>
            </p:cNvPr>
            <p:cNvGrpSpPr/>
            <p:nvPr/>
          </p:nvGrpSpPr>
          <p:grpSpPr>
            <a:xfrm>
              <a:off x="6099463" y="1047750"/>
              <a:ext cx="2739737" cy="1094113"/>
              <a:chOff x="1832263" y="3336826"/>
              <a:chExt cx="2739737" cy="1368523"/>
            </a:xfrm>
          </p:grpSpPr>
          <p:sp>
            <p:nvSpPr>
              <p:cNvPr id="5" name="Oval 4">
                <a:extLst>
                  <a:ext uri="{FF2B5EF4-FFF2-40B4-BE49-F238E27FC236}">
                    <a16:creationId xmlns:a16="http://schemas.microsoft.com/office/drawing/2014/main" id="{3E1CA09F-4436-8696-508E-1A61E65656C5}"/>
                  </a:ext>
                </a:extLst>
              </p:cNvPr>
              <p:cNvSpPr/>
              <p:nvPr/>
            </p:nvSpPr>
            <p:spPr>
              <a:xfrm>
                <a:off x="1984663" y="3336826"/>
                <a:ext cx="2587337" cy="1368523"/>
              </a:xfrm>
              <a:prstGeom prst="ellipse">
                <a:avLst/>
              </a:prstGeom>
              <a:solidFill>
                <a:srgbClr val="FFCC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grpSp>
            <p:nvGrpSpPr>
              <p:cNvPr id="6" name="Group 5">
                <a:extLst>
                  <a:ext uri="{FF2B5EF4-FFF2-40B4-BE49-F238E27FC236}">
                    <a16:creationId xmlns:a16="http://schemas.microsoft.com/office/drawing/2014/main" id="{B907B2B8-D454-63EB-47AF-8E9A06B08B85}"/>
                  </a:ext>
                </a:extLst>
              </p:cNvPr>
              <p:cNvGrpSpPr/>
              <p:nvPr/>
            </p:nvGrpSpPr>
            <p:grpSpPr>
              <a:xfrm>
                <a:off x="3079461" y="3489226"/>
                <a:ext cx="1288473" cy="838200"/>
                <a:chOff x="7658388" y="784126"/>
                <a:chExt cx="1288473" cy="838200"/>
              </a:xfrm>
            </p:grpSpPr>
            <p:sp>
              <p:nvSpPr>
                <p:cNvPr id="8" name="Oval 7">
                  <a:extLst>
                    <a:ext uri="{FF2B5EF4-FFF2-40B4-BE49-F238E27FC236}">
                      <a16:creationId xmlns:a16="http://schemas.microsoft.com/office/drawing/2014/main" id="{2DFD6DA2-2AC1-0B3E-29AE-D3843EF21408}"/>
                    </a:ext>
                  </a:extLst>
                </p:cNvPr>
                <p:cNvSpPr/>
                <p:nvPr/>
              </p:nvSpPr>
              <p:spPr>
                <a:xfrm>
                  <a:off x="7658388" y="784126"/>
                  <a:ext cx="1288473" cy="838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 name="TextBox 8">
                  <a:extLst>
                    <a:ext uri="{FF2B5EF4-FFF2-40B4-BE49-F238E27FC236}">
                      <a16:creationId xmlns:a16="http://schemas.microsoft.com/office/drawing/2014/main" id="{AD095E7D-B3D7-DFF8-0DE3-BC300AD31D63}"/>
                    </a:ext>
                  </a:extLst>
                </p:cNvPr>
                <p:cNvSpPr txBox="1"/>
                <p:nvPr/>
              </p:nvSpPr>
              <p:spPr>
                <a:xfrm>
                  <a:off x="7934022" y="1142447"/>
                  <a:ext cx="304800" cy="369332"/>
                </a:xfrm>
                <a:prstGeom prst="rect">
                  <a:avLst/>
                </a:prstGeom>
                <a:noFill/>
              </p:spPr>
              <p:txBody>
                <a:bodyPr wrap="square" rtlCol="0">
                  <a:spAutoFit/>
                </a:bodyPr>
                <a:lstStyle/>
                <a:p>
                  <a:r>
                    <a:rPr lang="vi-VN" dirty="0">
                      <a:solidFill>
                        <a:srgbClr val="7030A0"/>
                      </a:solidFill>
                      <a:latin typeface="Calibri"/>
                      <a:cs typeface="Calibri"/>
                    </a:rPr>
                    <a:t>S</a:t>
                  </a:r>
                </a:p>
              </p:txBody>
            </p: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FEE26EF-D49A-7C89-0BE3-2C08F7C90B9A}"/>
                      </a:ext>
                    </a:extLst>
                  </p:cNvPr>
                  <p:cNvSpPr txBox="1"/>
                  <p:nvPr/>
                </p:nvSpPr>
                <p:spPr>
                  <a:xfrm>
                    <a:off x="1832263" y="4280654"/>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vi-VN" b="0" i="0" dirty="0" smtClean="0">
                              <a:solidFill>
                                <a:srgbClr val="7030A0"/>
                              </a:solidFill>
                              <a:latin typeface="Cambria Math" panose="02040503050406030204" pitchFamily="18" charset="0"/>
                              <a:cs typeface="Calibri"/>
                            </a:rPr>
                            <m:t>Ω</m:t>
                          </m:r>
                        </m:oMath>
                      </m:oMathPara>
                    </a14:m>
                    <a:endParaRPr lang="vi-VN" dirty="0">
                      <a:solidFill>
                        <a:srgbClr val="7030A0"/>
                      </a:solidFill>
                      <a:latin typeface="Calibri"/>
                      <a:cs typeface="Calibri"/>
                    </a:endParaRPr>
                  </a:p>
                </p:txBody>
              </p:sp>
            </mc:Choice>
            <mc:Fallback xmlns="">
              <p:sp>
                <p:nvSpPr>
                  <p:cNvPr id="7" name="TextBox 6">
                    <a:extLst>
                      <a:ext uri="{FF2B5EF4-FFF2-40B4-BE49-F238E27FC236}">
                        <a16:creationId xmlns:a16="http://schemas.microsoft.com/office/drawing/2014/main" id="{0FEE26EF-D49A-7C89-0BE3-2C08F7C90B9A}"/>
                      </a:ext>
                    </a:extLst>
                  </p:cNvPr>
                  <p:cNvSpPr txBox="1">
                    <a:spLocks noRot="1" noChangeAspect="1" noMove="1" noResize="1" noEditPoints="1" noAdjustHandles="1" noChangeArrowheads="1" noChangeShapeType="1" noTextEdit="1"/>
                  </p:cNvSpPr>
                  <p:nvPr/>
                </p:nvSpPr>
                <p:spPr>
                  <a:xfrm>
                    <a:off x="1832263" y="4280654"/>
                    <a:ext cx="304800" cy="369332"/>
                  </a:xfrm>
                  <a:prstGeom prst="rect">
                    <a:avLst/>
                  </a:prstGeom>
                  <a:blipFill>
                    <a:blip r:embed="rId4"/>
                    <a:stretch>
                      <a:fillRect r="-4000" b="-12500"/>
                    </a:stretch>
                  </a:blipFill>
                </p:spPr>
                <p:txBody>
                  <a:bodyPr/>
                  <a:lstStyle/>
                  <a:p>
                    <a:r>
                      <a:rPr lang="vi-VN">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863D86D-A66D-4B8F-3010-113F2D5A3D14}"/>
                    </a:ext>
                  </a:extLst>
                </p:cNvPr>
                <p:cNvSpPr txBox="1"/>
                <p:nvPr/>
              </p:nvSpPr>
              <p:spPr>
                <a:xfrm>
                  <a:off x="6404263" y="1297266"/>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vi-VN" i="1" smtClean="0">
                                <a:solidFill>
                                  <a:srgbClr val="7030A0"/>
                                </a:solidFill>
                                <a:latin typeface="Cambria Math" panose="02040503050406030204" pitchFamily="18" charset="0"/>
                                <a:cs typeface="Calibri"/>
                              </a:rPr>
                            </m:ctrlPr>
                          </m:sSupPr>
                          <m:e>
                            <m:r>
                              <m:rPr>
                                <m:sty m:val="p"/>
                              </m:rPr>
                              <a:rPr lang="vi-VN" i="1">
                                <a:solidFill>
                                  <a:srgbClr val="7030A0"/>
                                </a:solidFill>
                                <a:latin typeface="Cambria Math" panose="02040503050406030204" pitchFamily="18" charset="0"/>
                                <a:cs typeface="Calibri"/>
                              </a:rPr>
                              <m:t>S</m:t>
                            </m:r>
                          </m:e>
                          <m:sup>
                            <m:r>
                              <m:rPr>
                                <m:sty m:val="p"/>
                              </m:rPr>
                              <a:rPr lang="vi-VN" i="1">
                                <a:solidFill>
                                  <a:srgbClr val="7030A0"/>
                                </a:solidFill>
                                <a:latin typeface="Cambria Math" panose="02040503050406030204" pitchFamily="18" charset="0"/>
                                <a:cs typeface="Calibri"/>
                              </a:rPr>
                              <m:t>c</m:t>
                            </m:r>
                          </m:sup>
                        </m:sSup>
                      </m:oMath>
                    </m:oMathPara>
                  </a14:m>
                  <a:endParaRPr lang="vi-VN" dirty="0">
                    <a:solidFill>
                      <a:srgbClr val="7030A0"/>
                    </a:solidFill>
                    <a:latin typeface="Calibri"/>
                    <a:cs typeface="Calibri"/>
                  </a:endParaRPr>
                </a:p>
              </p:txBody>
            </p:sp>
          </mc:Choice>
          <mc:Fallback xmlns="">
            <p:sp>
              <p:nvSpPr>
                <p:cNvPr id="10" name="TextBox 9">
                  <a:extLst>
                    <a:ext uri="{FF2B5EF4-FFF2-40B4-BE49-F238E27FC236}">
                      <a16:creationId xmlns:a16="http://schemas.microsoft.com/office/drawing/2014/main" id="{B863D86D-A66D-4B8F-3010-113F2D5A3D14}"/>
                    </a:ext>
                  </a:extLst>
                </p:cNvPr>
                <p:cNvSpPr txBox="1">
                  <a:spLocks noRot="1" noChangeAspect="1" noMove="1" noResize="1" noEditPoints="1" noAdjustHandles="1" noChangeArrowheads="1" noChangeShapeType="1" noTextEdit="1"/>
                </p:cNvSpPr>
                <p:nvPr/>
              </p:nvSpPr>
              <p:spPr>
                <a:xfrm>
                  <a:off x="6404263" y="1297266"/>
                  <a:ext cx="304800" cy="369332"/>
                </a:xfrm>
                <a:prstGeom prst="rect">
                  <a:avLst/>
                </a:prstGeom>
                <a:blipFill>
                  <a:blip r:embed="rId5"/>
                  <a:stretch>
                    <a:fillRect r="-12000"/>
                  </a:stretch>
                </a:blipFill>
              </p:spPr>
              <p:txBody>
                <a:bodyPr/>
                <a:lstStyle/>
                <a:p>
                  <a:r>
                    <a:rPr lang="vi-VN">
                      <a:noFill/>
                    </a:rPr>
                    <a:t> </a:t>
                  </a:r>
                </a:p>
              </p:txBody>
            </p:sp>
          </mc:Fallback>
        </mc:AlternateContent>
      </p:grpSp>
      <p:grpSp>
        <p:nvGrpSpPr>
          <p:cNvPr id="19" name="Group 18">
            <a:extLst>
              <a:ext uri="{FF2B5EF4-FFF2-40B4-BE49-F238E27FC236}">
                <a16:creationId xmlns:a16="http://schemas.microsoft.com/office/drawing/2014/main" id="{00F2B56C-2B36-A722-B282-5D579A6E601D}"/>
              </a:ext>
            </a:extLst>
          </p:cNvPr>
          <p:cNvGrpSpPr/>
          <p:nvPr/>
        </p:nvGrpSpPr>
        <p:grpSpPr>
          <a:xfrm>
            <a:off x="6099463" y="2440905"/>
            <a:ext cx="2739737" cy="1094113"/>
            <a:chOff x="6099463" y="2346623"/>
            <a:chExt cx="2739737" cy="1094113"/>
          </a:xfrm>
        </p:grpSpPr>
        <p:grpSp>
          <p:nvGrpSpPr>
            <p:cNvPr id="11" name="Group 10">
              <a:extLst>
                <a:ext uri="{FF2B5EF4-FFF2-40B4-BE49-F238E27FC236}">
                  <a16:creationId xmlns:a16="http://schemas.microsoft.com/office/drawing/2014/main" id="{B5E9ABA5-E503-5E18-59AB-88B2559C211C}"/>
                </a:ext>
              </a:extLst>
            </p:cNvPr>
            <p:cNvGrpSpPr/>
            <p:nvPr/>
          </p:nvGrpSpPr>
          <p:grpSpPr>
            <a:xfrm>
              <a:off x="6099463" y="2346623"/>
              <a:ext cx="2739737" cy="1094113"/>
              <a:chOff x="1832263" y="3336826"/>
              <a:chExt cx="2739737" cy="1368523"/>
            </a:xfrm>
          </p:grpSpPr>
          <p:sp>
            <p:nvSpPr>
              <p:cNvPr id="12" name="Oval 11">
                <a:extLst>
                  <a:ext uri="{FF2B5EF4-FFF2-40B4-BE49-F238E27FC236}">
                    <a16:creationId xmlns:a16="http://schemas.microsoft.com/office/drawing/2014/main" id="{6A4E64F5-FEBB-5C7F-B804-92D1289A097B}"/>
                  </a:ext>
                </a:extLst>
              </p:cNvPr>
              <p:cNvSpPr/>
              <p:nvPr/>
            </p:nvSpPr>
            <p:spPr>
              <a:xfrm>
                <a:off x="1984663" y="3336826"/>
                <a:ext cx="2587337" cy="1368523"/>
              </a:xfrm>
              <a:prstGeom prst="ellipse">
                <a:avLst/>
              </a:prstGeom>
              <a:solidFill>
                <a:srgbClr val="FFCC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grpSp>
            <p:nvGrpSpPr>
              <p:cNvPr id="13" name="Group 12">
                <a:extLst>
                  <a:ext uri="{FF2B5EF4-FFF2-40B4-BE49-F238E27FC236}">
                    <a16:creationId xmlns:a16="http://schemas.microsoft.com/office/drawing/2014/main" id="{921EF8BA-7E4D-A9EA-D65F-3A433BBECCB3}"/>
                  </a:ext>
                </a:extLst>
              </p:cNvPr>
              <p:cNvGrpSpPr/>
              <p:nvPr/>
            </p:nvGrpSpPr>
            <p:grpSpPr>
              <a:xfrm>
                <a:off x="3079461" y="3489226"/>
                <a:ext cx="1288473" cy="838200"/>
                <a:chOff x="7658388" y="784126"/>
                <a:chExt cx="1288473" cy="838200"/>
              </a:xfrm>
            </p:grpSpPr>
            <p:sp>
              <p:nvSpPr>
                <p:cNvPr id="15" name="Oval 14">
                  <a:extLst>
                    <a:ext uri="{FF2B5EF4-FFF2-40B4-BE49-F238E27FC236}">
                      <a16:creationId xmlns:a16="http://schemas.microsoft.com/office/drawing/2014/main" id="{B09F92E8-C9DF-EFE6-F3C5-5EBAB29ABE7B}"/>
                    </a:ext>
                  </a:extLst>
                </p:cNvPr>
                <p:cNvSpPr/>
                <p:nvPr/>
              </p:nvSpPr>
              <p:spPr>
                <a:xfrm>
                  <a:off x="7658388" y="784126"/>
                  <a:ext cx="1288473" cy="838200"/>
                </a:xfrm>
                <a:prstGeom prst="ellipse">
                  <a:avLst/>
                </a:prstGeom>
                <a:solidFill>
                  <a:srgbClr val="00B05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6" name="TextBox 15">
                  <a:extLst>
                    <a:ext uri="{FF2B5EF4-FFF2-40B4-BE49-F238E27FC236}">
                      <a16:creationId xmlns:a16="http://schemas.microsoft.com/office/drawing/2014/main" id="{B8765C1B-67E4-2AB8-3AEB-2E358E82C849}"/>
                    </a:ext>
                  </a:extLst>
                </p:cNvPr>
                <p:cNvSpPr txBox="1"/>
                <p:nvPr/>
              </p:nvSpPr>
              <p:spPr>
                <a:xfrm>
                  <a:off x="8585055" y="994331"/>
                  <a:ext cx="304800" cy="461963"/>
                </a:xfrm>
                <a:prstGeom prst="rect">
                  <a:avLst/>
                </a:prstGeom>
                <a:noFill/>
              </p:spPr>
              <p:txBody>
                <a:bodyPr wrap="square" rtlCol="0">
                  <a:spAutoFit/>
                </a:bodyPr>
                <a:lstStyle/>
                <a:p>
                  <a:r>
                    <a:rPr lang="vi-VN" dirty="0">
                      <a:solidFill>
                        <a:srgbClr val="7030A0"/>
                      </a:solidFill>
                      <a:latin typeface="Calibri"/>
                      <a:cs typeface="Calibri"/>
                    </a:rPr>
                    <a:t>B</a:t>
                  </a:r>
                </a:p>
              </p:txBody>
            </p:sp>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0B147A4-64C9-62A6-6923-7823E982E456}"/>
                      </a:ext>
                    </a:extLst>
                  </p:cNvPr>
                  <p:cNvSpPr txBox="1"/>
                  <p:nvPr/>
                </p:nvSpPr>
                <p:spPr>
                  <a:xfrm>
                    <a:off x="1832263" y="4280654"/>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vi-VN" b="0" i="0" dirty="0" smtClean="0">
                              <a:solidFill>
                                <a:srgbClr val="7030A0"/>
                              </a:solidFill>
                              <a:latin typeface="Cambria Math" panose="02040503050406030204" pitchFamily="18" charset="0"/>
                              <a:cs typeface="Calibri"/>
                            </a:rPr>
                            <m:t>Ω</m:t>
                          </m:r>
                        </m:oMath>
                      </m:oMathPara>
                    </a14:m>
                    <a:endParaRPr lang="vi-VN" dirty="0">
                      <a:solidFill>
                        <a:srgbClr val="7030A0"/>
                      </a:solidFill>
                      <a:latin typeface="Calibri"/>
                      <a:cs typeface="Calibri"/>
                    </a:endParaRPr>
                  </a:p>
                </p:txBody>
              </p:sp>
            </mc:Choice>
            <mc:Fallback xmlns="">
              <p:sp>
                <p:nvSpPr>
                  <p:cNvPr id="14" name="TextBox 13">
                    <a:extLst>
                      <a:ext uri="{FF2B5EF4-FFF2-40B4-BE49-F238E27FC236}">
                        <a16:creationId xmlns:a16="http://schemas.microsoft.com/office/drawing/2014/main" id="{A0B147A4-64C9-62A6-6923-7823E982E456}"/>
                      </a:ext>
                    </a:extLst>
                  </p:cNvPr>
                  <p:cNvSpPr txBox="1">
                    <a:spLocks noRot="1" noChangeAspect="1" noMove="1" noResize="1" noEditPoints="1" noAdjustHandles="1" noChangeArrowheads="1" noChangeShapeType="1" noTextEdit="1"/>
                  </p:cNvSpPr>
                  <p:nvPr/>
                </p:nvSpPr>
                <p:spPr>
                  <a:xfrm>
                    <a:off x="1832263" y="4280654"/>
                    <a:ext cx="304800" cy="369332"/>
                  </a:xfrm>
                  <a:prstGeom prst="rect">
                    <a:avLst/>
                  </a:prstGeom>
                  <a:blipFill>
                    <a:blip r:embed="rId6"/>
                    <a:stretch>
                      <a:fillRect r="-4000" b="-12000"/>
                    </a:stretch>
                  </a:blipFill>
                </p:spPr>
                <p:txBody>
                  <a:bodyPr/>
                  <a:lstStyle/>
                  <a:p>
                    <a:r>
                      <a:rPr lang="vi-VN">
                        <a:noFill/>
                      </a:rPr>
                      <a:t> </a:t>
                    </a:r>
                  </a:p>
                </p:txBody>
              </p:sp>
            </mc:Fallback>
          </mc:AlternateContent>
        </p:grpSp>
        <p:sp>
          <p:nvSpPr>
            <p:cNvPr id="17" name="Oval 16">
              <a:extLst>
                <a:ext uri="{FF2B5EF4-FFF2-40B4-BE49-F238E27FC236}">
                  <a16:creationId xmlns:a16="http://schemas.microsoft.com/office/drawing/2014/main" id="{6915CB88-2E97-BD0D-A530-5FB517D1FCD1}"/>
                </a:ext>
              </a:extLst>
            </p:cNvPr>
            <p:cNvSpPr/>
            <p:nvPr/>
          </p:nvSpPr>
          <p:spPr>
            <a:xfrm>
              <a:off x="6419994" y="2495777"/>
              <a:ext cx="1288473" cy="670128"/>
            </a:xfrm>
            <a:prstGeom prst="ellipse">
              <a:avLst/>
            </a:prstGeom>
            <a:solidFill>
              <a:srgbClr val="00B05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8" name="TextBox 17">
              <a:extLst>
                <a:ext uri="{FF2B5EF4-FFF2-40B4-BE49-F238E27FC236}">
                  <a16:creationId xmlns:a16="http://schemas.microsoft.com/office/drawing/2014/main" id="{6A3D9136-D9A8-38FC-1AFA-93D019AA8354}"/>
                </a:ext>
              </a:extLst>
            </p:cNvPr>
            <p:cNvSpPr txBox="1"/>
            <p:nvPr/>
          </p:nvSpPr>
          <p:spPr>
            <a:xfrm>
              <a:off x="6477000" y="2675030"/>
              <a:ext cx="304800" cy="369332"/>
            </a:xfrm>
            <a:prstGeom prst="rect">
              <a:avLst/>
            </a:prstGeom>
            <a:noFill/>
          </p:spPr>
          <p:txBody>
            <a:bodyPr wrap="square" rtlCol="0">
              <a:spAutoFit/>
            </a:bodyPr>
            <a:lstStyle/>
            <a:p>
              <a:r>
                <a:rPr lang="vi-VN" dirty="0">
                  <a:solidFill>
                    <a:srgbClr val="7030A0"/>
                  </a:solidFill>
                  <a:latin typeface="Calibri"/>
                  <a:cs typeface="Calibri"/>
                </a:rPr>
                <a:t>A</a:t>
              </a:r>
            </a:p>
          </p:txBody>
        </p:sp>
      </p:grpSp>
      <p:grpSp>
        <p:nvGrpSpPr>
          <p:cNvPr id="21" name="Group 20">
            <a:extLst>
              <a:ext uri="{FF2B5EF4-FFF2-40B4-BE49-F238E27FC236}">
                <a16:creationId xmlns:a16="http://schemas.microsoft.com/office/drawing/2014/main" id="{7E933525-155E-B15C-D3DE-0F863775A306}"/>
              </a:ext>
            </a:extLst>
          </p:cNvPr>
          <p:cNvGrpSpPr/>
          <p:nvPr/>
        </p:nvGrpSpPr>
        <p:grpSpPr>
          <a:xfrm>
            <a:off x="6099463" y="3798786"/>
            <a:ext cx="2739737" cy="1094113"/>
            <a:chOff x="6099463" y="2346623"/>
            <a:chExt cx="2739737" cy="1094113"/>
          </a:xfrm>
        </p:grpSpPr>
        <p:grpSp>
          <p:nvGrpSpPr>
            <p:cNvPr id="22" name="Group 21">
              <a:extLst>
                <a:ext uri="{FF2B5EF4-FFF2-40B4-BE49-F238E27FC236}">
                  <a16:creationId xmlns:a16="http://schemas.microsoft.com/office/drawing/2014/main" id="{A5A7AA76-F622-EBDB-88E5-E4B3323493D9}"/>
                </a:ext>
              </a:extLst>
            </p:cNvPr>
            <p:cNvGrpSpPr/>
            <p:nvPr/>
          </p:nvGrpSpPr>
          <p:grpSpPr>
            <a:xfrm>
              <a:off x="6099463" y="2346623"/>
              <a:ext cx="2739737" cy="1094113"/>
              <a:chOff x="1832263" y="3336826"/>
              <a:chExt cx="2739737" cy="1368523"/>
            </a:xfrm>
          </p:grpSpPr>
          <p:sp>
            <p:nvSpPr>
              <p:cNvPr id="25" name="Oval 24">
                <a:extLst>
                  <a:ext uri="{FF2B5EF4-FFF2-40B4-BE49-F238E27FC236}">
                    <a16:creationId xmlns:a16="http://schemas.microsoft.com/office/drawing/2014/main" id="{2924CAD7-4A0C-2412-7C2F-1176E581E230}"/>
                  </a:ext>
                </a:extLst>
              </p:cNvPr>
              <p:cNvSpPr/>
              <p:nvPr/>
            </p:nvSpPr>
            <p:spPr>
              <a:xfrm>
                <a:off x="1984663" y="3336826"/>
                <a:ext cx="2587337" cy="1368523"/>
              </a:xfrm>
              <a:prstGeom prst="ellipse">
                <a:avLst/>
              </a:prstGeom>
              <a:solidFill>
                <a:srgbClr val="FFCC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grpSp>
            <p:nvGrpSpPr>
              <p:cNvPr id="26" name="Group 25">
                <a:extLst>
                  <a:ext uri="{FF2B5EF4-FFF2-40B4-BE49-F238E27FC236}">
                    <a16:creationId xmlns:a16="http://schemas.microsoft.com/office/drawing/2014/main" id="{B679EBBD-117B-725E-F61F-9F59ED3A2660}"/>
                  </a:ext>
                </a:extLst>
              </p:cNvPr>
              <p:cNvGrpSpPr/>
              <p:nvPr/>
            </p:nvGrpSpPr>
            <p:grpSpPr>
              <a:xfrm>
                <a:off x="3079461" y="3489226"/>
                <a:ext cx="1288473" cy="838200"/>
                <a:chOff x="7658388" y="784126"/>
                <a:chExt cx="1288473" cy="838200"/>
              </a:xfrm>
            </p:grpSpPr>
            <p:sp>
              <p:nvSpPr>
                <p:cNvPr id="28" name="Oval 27">
                  <a:extLst>
                    <a:ext uri="{FF2B5EF4-FFF2-40B4-BE49-F238E27FC236}">
                      <a16:creationId xmlns:a16="http://schemas.microsoft.com/office/drawing/2014/main" id="{EB2D6BE6-8DBA-AA5C-2966-7A67D4FCF3CD}"/>
                    </a:ext>
                  </a:extLst>
                </p:cNvPr>
                <p:cNvSpPr/>
                <p:nvPr/>
              </p:nvSpPr>
              <p:spPr>
                <a:xfrm>
                  <a:off x="7658388" y="784126"/>
                  <a:ext cx="1288473" cy="838200"/>
                </a:xfrm>
                <a:prstGeom prst="ellipse">
                  <a:avLst/>
                </a:prstGeom>
                <a:solidFill>
                  <a:srgbClr val="00B05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9" name="TextBox 28">
                  <a:extLst>
                    <a:ext uri="{FF2B5EF4-FFF2-40B4-BE49-F238E27FC236}">
                      <a16:creationId xmlns:a16="http://schemas.microsoft.com/office/drawing/2014/main" id="{80168817-5F42-4045-7707-6246BEF7F3C6}"/>
                    </a:ext>
                  </a:extLst>
                </p:cNvPr>
                <p:cNvSpPr txBox="1"/>
                <p:nvPr/>
              </p:nvSpPr>
              <p:spPr>
                <a:xfrm>
                  <a:off x="8585055" y="994331"/>
                  <a:ext cx="304800" cy="461963"/>
                </a:xfrm>
                <a:prstGeom prst="rect">
                  <a:avLst/>
                </a:prstGeom>
                <a:noFill/>
              </p:spPr>
              <p:txBody>
                <a:bodyPr wrap="square" rtlCol="0">
                  <a:spAutoFit/>
                </a:bodyPr>
                <a:lstStyle/>
                <a:p>
                  <a:r>
                    <a:rPr lang="vi-VN" dirty="0">
                      <a:solidFill>
                        <a:srgbClr val="7030A0"/>
                      </a:solidFill>
                      <a:latin typeface="Calibri"/>
                      <a:cs typeface="Calibri"/>
                    </a:rPr>
                    <a:t>B</a:t>
                  </a:r>
                </a:p>
              </p:txBody>
            </p:sp>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4E37D70-4F07-C790-35FD-B53E41AB142F}"/>
                      </a:ext>
                    </a:extLst>
                  </p:cNvPr>
                  <p:cNvSpPr txBox="1"/>
                  <p:nvPr/>
                </p:nvSpPr>
                <p:spPr>
                  <a:xfrm>
                    <a:off x="1832263" y="4280654"/>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vi-VN" b="0" i="0" dirty="0" smtClean="0">
                              <a:solidFill>
                                <a:srgbClr val="7030A0"/>
                              </a:solidFill>
                              <a:latin typeface="Cambria Math" panose="02040503050406030204" pitchFamily="18" charset="0"/>
                              <a:cs typeface="Calibri"/>
                            </a:rPr>
                            <m:t>Ω</m:t>
                          </m:r>
                        </m:oMath>
                      </m:oMathPara>
                    </a14:m>
                    <a:endParaRPr lang="vi-VN" dirty="0">
                      <a:solidFill>
                        <a:srgbClr val="7030A0"/>
                      </a:solidFill>
                      <a:latin typeface="Calibri"/>
                      <a:cs typeface="Calibri"/>
                    </a:endParaRPr>
                  </a:p>
                </p:txBody>
              </p:sp>
            </mc:Choice>
            <mc:Fallback xmlns="">
              <p:sp>
                <p:nvSpPr>
                  <p:cNvPr id="27" name="TextBox 26">
                    <a:extLst>
                      <a:ext uri="{FF2B5EF4-FFF2-40B4-BE49-F238E27FC236}">
                        <a16:creationId xmlns:a16="http://schemas.microsoft.com/office/drawing/2014/main" id="{64E37D70-4F07-C790-35FD-B53E41AB142F}"/>
                      </a:ext>
                    </a:extLst>
                  </p:cNvPr>
                  <p:cNvSpPr txBox="1">
                    <a:spLocks noRot="1" noChangeAspect="1" noMove="1" noResize="1" noEditPoints="1" noAdjustHandles="1" noChangeArrowheads="1" noChangeShapeType="1" noTextEdit="1"/>
                  </p:cNvSpPr>
                  <p:nvPr/>
                </p:nvSpPr>
                <p:spPr>
                  <a:xfrm>
                    <a:off x="1832263" y="4280654"/>
                    <a:ext cx="304800" cy="369332"/>
                  </a:xfrm>
                  <a:prstGeom prst="rect">
                    <a:avLst/>
                  </a:prstGeom>
                  <a:blipFill>
                    <a:blip r:embed="rId6"/>
                    <a:stretch>
                      <a:fillRect r="-4000" b="-16667"/>
                    </a:stretch>
                  </a:blipFill>
                </p:spPr>
                <p:txBody>
                  <a:bodyPr/>
                  <a:lstStyle/>
                  <a:p>
                    <a:r>
                      <a:rPr lang="vi-VN">
                        <a:noFill/>
                      </a:rPr>
                      <a:t> </a:t>
                    </a:r>
                  </a:p>
                </p:txBody>
              </p:sp>
            </mc:Fallback>
          </mc:AlternateContent>
        </p:grpSp>
        <p:sp>
          <p:nvSpPr>
            <p:cNvPr id="23" name="Oval 22">
              <a:extLst>
                <a:ext uri="{FF2B5EF4-FFF2-40B4-BE49-F238E27FC236}">
                  <a16:creationId xmlns:a16="http://schemas.microsoft.com/office/drawing/2014/main" id="{786C2173-028A-0AFE-2FAC-C39DA4A37FBD}"/>
                </a:ext>
              </a:extLst>
            </p:cNvPr>
            <p:cNvSpPr/>
            <p:nvPr/>
          </p:nvSpPr>
          <p:spPr>
            <a:xfrm>
              <a:off x="6419994" y="2636519"/>
              <a:ext cx="869661" cy="529385"/>
            </a:xfrm>
            <a:prstGeom prst="ellipse">
              <a:avLst/>
            </a:prstGeom>
            <a:solidFill>
              <a:srgbClr val="00B05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4" name="TextBox 23">
              <a:extLst>
                <a:ext uri="{FF2B5EF4-FFF2-40B4-BE49-F238E27FC236}">
                  <a16:creationId xmlns:a16="http://schemas.microsoft.com/office/drawing/2014/main" id="{7043FDE3-6150-BC87-CF5E-F5D627841895}"/>
                </a:ext>
              </a:extLst>
            </p:cNvPr>
            <p:cNvSpPr txBox="1"/>
            <p:nvPr/>
          </p:nvSpPr>
          <p:spPr>
            <a:xfrm>
              <a:off x="6477000" y="2675030"/>
              <a:ext cx="304800" cy="369332"/>
            </a:xfrm>
            <a:prstGeom prst="rect">
              <a:avLst/>
            </a:prstGeom>
            <a:noFill/>
          </p:spPr>
          <p:txBody>
            <a:bodyPr wrap="square" rtlCol="0">
              <a:spAutoFit/>
            </a:bodyPr>
            <a:lstStyle/>
            <a:p>
              <a:r>
                <a:rPr lang="vi-VN" dirty="0">
                  <a:solidFill>
                    <a:srgbClr val="7030A0"/>
                  </a:solidFill>
                  <a:latin typeface="Calibri"/>
                  <a:cs typeface="Calibri"/>
                </a:rPr>
                <a:t>A</a:t>
              </a:r>
            </a:p>
          </p:txBody>
        </p:sp>
      </p:grpSp>
    </p:spTree>
    <p:extLst>
      <p:ext uri="{BB962C8B-B14F-4D97-AF65-F5344CB8AC3E}">
        <p14:creationId xmlns:p14="http://schemas.microsoft.com/office/powerpoint/2010/main" val="70151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C151-E30B-AA2F-8ABA-CF02FCDDEE0C}"/>
              </a:ext>
            </a:extLst>
          </p:cNvPr>
          <p:cNvSpPr>
            <a:spLocks noGrp="1"/>
          </p:cNvSpPr>
          <p:nvPr>
            <p:ph type="title"/>
          </p:nvPr>
        </p:nvSpPr>
        <p:spPr/>
        <p:txBody>
          <a:bodyPr/>
          <a:lstStyle/>
          <a:p>
            <a:r>
              <a:rPr lang="vi-VN" dirty="0"/>
              <a:t>Các phép toán tập hợp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C58416-5B41-01EC-76DD-A58600A7C5BE}"/>
                  </a:ext>
                </a:extLst>
              </p:cNvPr>
              <p:cNvSpPr>
                <a:spLocks noGrp="1"/>
              </p:cNvSpPr>
              <p:nvPr>
                <p:ph idx="1"/>
              </p:nvPr>
            </p:nvSpPr>
            <p:spPr>
              <a:xfrm>
                <a:off x="304800" y="1047750"/>
                <a:ext cx="5791200" cy="3546873"/>
              </a:xfrm>
            </p:spPr>
            <p:txBody>
              <a:bodyPr/>
              <a:lstStyle/>
              <a:p>
                <a:r>
                  <a:rPr lang="vi-VN" dirty="0"/>
                  <a:t>Hợp, giao của nhiều tập hợp</a:t>
                </a:r>
              </a:p>
              <a:p>
                <a:pPr marL="0" indent="0">
                  <a:buNone/>
                </a:pPr>
                <a14:m>
                  <m:oMathPara xmlns:m="http://schemas.openxmlformats.org/officeDocument/2006/math">
                    <m:oMathParaPr>
                      <m:jc m:val="center"/>
                    </m:oMathParaPr>
                    <m:oMath xmlns:m="http://schemas.openxmlformats.org/officeDocument/2006/math">
                      <m:nary>
                        <m:naryPr>
                          <m:chr m:val="⋃"/>
                          <m:ctrlPr>
                            <a:rPr lang="vi-VN" i="1" dirty="0">
                              <a:solidFill>
                                <a:srgbClr val="FF0000"/>
                              </a:solidFill>
                              <a:latin typeface="Cambria Math" panose="02040503050406030204" pitchFamily="18" charset="0"/>
                              <a:ea typeface="Cambria Math" panose="02040503050406030204" pitchFamily="18" charset="0"/>
                            </a:rPr>
                          </m:ctrlPr>
                        </m:naryPr>
                        <m:sub>
                          <m:r>
                            <m:rPr>
                              <m:sty m:val="p"/>
                              <m:brk m:alnAt="23"/>
                            </m:rPr>
                            <a:rPr lang="vi-VN" i="1" dirty="0">
                              <a:solidFill>
                                <a:srgbClr val="FF0000"/>
                              </a:solidFill>
                              <a:latin typeface="Cambria Math" panose="02040503050406030204" pitchFamily="18" charset="0"/>
                              <a:ea typeface="Cambria Math" panose="02040503050406030204" pitchFamily="18" charset="0"/>
                            </a:rPr>
                            <m:t>i</m:t>
                          </m:r>
                          <m:r>
                            <a:rPr lang="vi-VN" i="1" dirty="0">
                              <a:solidFill>
                                <a:srgbClr val="FF0000"/>
                              </a:solidFill>
                              <a:latin typeface="Cambria Math" panose="02040503050406030204" pitchFamily="18" charset="0"/>
                              <a:ea typeface="Cambria Math" panose="02040503050406030204" pitchFamily="18" charset="0"/>
                            </a:rPr>
                            <m:t>=1</m:t>
                          </m:r>
                        </m:sub>
                        <m:sup>
                          <m:r>
                            <a:rPr lang="vi-VN" i="1" dirty="0">
                              <a:solidFill>
                                <a:srgbClr val="FF0000"/>
                              </a:solidFill>
                              <a:latin typeface="Cambria Math" panose="02040503050406030204" pitchFamily="18" charset="0"/>
                              <a:ea typeface="Cambria Math" panose="02040503050406030204" pitchFamily="18" charset="0"/>
                            </a:rPr>
                            <m:t>∞</m:t>
                          </m:r>
                        </m:sup>
                        <m:e>
                          <m:sSub>
                            <m:sSubPr>
                              <m:ctrlPr>
                                <a:rPr lang="vi-VN" i="1" dirty="0">
                                  <a:solidFill>
                                    <a:srgbClr val="FF0000"/>
                                  </a:solidFill>
                                  <a:latin typeface="Cambria Math" panose="02040503050406030204" pitchFamily="18" charset="0"/>
                                  <a:ea typeface="Cambria Math" panose="02040503050406030204" pitchFamily="18" charset="0"/>
                                </a:rPr>
                              </m:ctrlPr>
                            </m:sSubPr>
                            <m:e>
                              <m:r>
                                <m:rPr>
                                  <m:sty m:val="p"/>
                                </m:rPr>
                                <a:rPr lang="vi-VN" i="1" dirty="0">
                                  <a:solidFill>
                                    <a:srgbClr val="FF0000"/>
                                  </a:solidFill>
                                  <a:latin typeface="Cambria Math" panose="02040503050406030204" pitchFamily="18" charset="0"/>
                                  <a:ea typeface="Cambria Math" panose="02040503050406030204" pitchFamily="18" charset="0"/>
                                </a:rPr>
                                <m:t>S</m:t>
                              </m:r>
                            </m:e>
                            <m:sub>
                              <m:r>
                                <m:rPr>
                                  <m:sty m:val="p"/>
                                </m:rPr>
                                <a:rPr lang="vi-VN" i="1" dirty="0">
                                  <a:solidFill>
                                    <a:srgbClr val="FF0000"/>
                                  </a:solidFill>
                                  <a:latin typeface="Cambria Math" panose="02040503050406030204" pitchFamily="18" charset="0"/>
                                  <a:ea typeface="Cambria Math" panose="02040503050406030204" pitchFamily="18" charset="0"/>
                                </a:rPr>
                                <m:t>i</m:t>
                              </m:r>
                            </m:sub>
                          </m:sSub>
                        </m:e>
                      </m:nary>
                      <m:r>
                        <a:rPr lang="vi-VN" i="1" dirty="0">
                          <a:solidFill>
                            <a:srgbClr val="FF0000"/>
                          </a:solidFill>
                          <a:latin typeface="Cambria Math" panose="02040503050406030204" pitchFamily="18" charset="0"/>
                          <a:ea typeface="Cambria Math" panose="02040503050406030204" pitchFamily="18" charset="0"/>
                        </a:rPr>
                        <m:t>= </m:t>
                      </m:r>
                      <m:d>
                        <m:dPr>
                          <m:begChr m:val="{"/>
                          <m:endChr m:val="}"/>
                          <m:ctrlPr>
                            <a:rPr lang="vi-VN" i="1" dirty="0">
                              <a:solidFill>
                                <a:srgbClr val="FF0000"/>
                              </a:solidFill>
                              <a:latin typeface="Cambria Math" panose="02040503050406030204" pitchFamily="18" charset="0"/>
                              <a:ea typeface="Cambria Math" panose="02040503050406030204" pitchFamily="18" charset="0"/>
                            </a:rPr>
                          </m:ctrlPr>
                        </m:dPr>
                        <m:e>
                          <m:r>
                            <m:rPr>
                              <m:sty m:val="p"/>
                            </m:rPr>
                            <a:rPr lang="vi-VN" i="1" dirty="0">
                              <a:solidFill>
                                <a:srgbClr val="FF0000"/>
                              </a:solidFill>
                              <a:latin typeface="Cambria Math" panose="02040503050406030204" pitchFamily="18" charset="0"/>
                              <a:ea typeface="Cambria Math" panose="02040503050406030204" pitchFamily="18" charset="0"/>
                            </a:rPr>
                            <m:t>x</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i</m:t>
                          </m:r>
                          <m:r>
                            <a:rPr lang="vi-VN" i="1" dirty="0">
                              <a:solidFill>
                                <a:srgbClr val="FF0000"/>
                              </a:solidFill>
                              <a:latin typeface="Cambria Math" panose="02040503050406030204" pitchFamily="18" charset="0"/>
                              <a:ea typeface="Cambria Math" panose="02040503050406030204" pitchFamily="18" charset="0"/>
                            </a:rPr>
                            <m:t> </m:t>
                          </m:r>
                          <m:r>
                            <m:rPr>
                              <m:sty m:val="p"/>
                            </m:rPr>
                            <a:rPr lang="vi-VN" i="1" dirty="0">
                              <a:solidFill>
                                <a:srgbClr val="FF0000"/>
                              </a:solidFill>
                              <a:latin typeface="Cambria Math" panose="02040503050406030204" pitchFamily="18" charset="0"/>
                              <a:ea typeface="Cambria Math" panose="02040503050406030204" pitchFamily="18" charset="0"/>
                            </a:rPr>
                            <m:t>sao</m:t>
                          </m:r>
                          <m:r>
                            <a:rPr lang="vi-VN" i="1" dirty="0">
                              <a:solidFill>
                                <a:srgbClr val="FF0000"/>
                              </a:solidFill>
                              <a:latin typeface="Cambria Math" panose="02040503050406030204" pitchFamily="18" charset="0"/>
                              <a:ea typeface="Cambria Math" panose="02040503050406030204" pitchFamily="18" charset="0"/>
                            </a:rPr>
                            <m:t> </m:t>
                          </m:r>
                          <m:r>
                            <m:rPr>
                              <m:sty m:val="p"/>
                            </m:rPr>
                            <a:rPr lang="vi-VN" i="1" dirty="0">
                              <a:solidFill>
                                <a:srgbClr val="FF0000"/>
                              </a:solidFill>
                              <a:latin typeface="Cambria Math" panose="02040503050406030204" pitchFamily="18" charset="0"/>
                              <a:ea typeface="Cambria Math" panose="02040503050406030204" pitchFamily="18" charset="0"/>
                            </a:rPr>
                            <m:t>cho</m:t>
                          </m:r>
                          <m:r>
                            <a:rPr lang="vi-VN" i="1" dirty="0">
                              <a:solidFill>
                                <a:srgbClr val="FF0000"/>
                              </a:solidFill>
                              <a:latin typeface="Cambria Math" panose="02040503050406030204" pitchFamily="18" charset="0"/>
                              <a:ea typeface="Cambria Math" panose="02040503050406030204" pitchFamily="18" charset="0"/>
                            </a:rPr>
                            <m:t> </m:t>
                          </m:r>
                          <m:r>
                            <m:rPr>
                              <m:sty m:val="p"/>
                            </m:rPr>
                            <a:rPr lang="vi-VN" i="1" dirty="0">
                              <a:solidFill>
                                <a:srgbClr val="FF0000"/>
                              </a:solidFill>
                              <a:latin typeface="Cambria Math" panose="02040503050406030204" pitchFamily="18" charset="0"/>
                              <a:ea typeface="Cambria Math" panose="02040503050406030204" pitchFamily="18" charset="0"/>
                            </a:rPr>
                            <m:t>x</m:t>
                          </m:r>
                          <m:r>
                            <a:rPr lang="vi-VN" i="1" dirty="0">
                              <a:solidFill>
                                <a:srgbClr val="FF0000"/>
                              </a:solidFill>
                              <a:latin typeface="Cambria Math" panose="02040503050406030204" pitchFamily="18" charset="0"/>
                              <a:ea typeface="Cambria Math" panose="02040503050406030204" pitchFamily="18" charset="0"/>
                            </a:rPr>
                            <m:t>∈</m:t>
                          </m:r>
                          <m:sSub>
                            <m:sSubPr>
                              <m:ctrlPr>
                                <a:rPr lang="vi-VN" i="1" dirty="0">
                                  <a:solidFill>
                                    <a:srgbClr val="FF0000"/>
                                  </a:solidFill>
                                  <a:latin typeface="Cambria Math" panose="02040503050406030204" pitchFamily="18" charset="0"/>
                                  <a:ea typeface="Cambria Math" panose="02040503050406030204" pitchFamily="18" charset="0"/>
                                </a:rPr>
                              </m:ctrlPr>
                            </m:sSubPr>
                            <m:e>
                              <m:r>
                                <m:rPr>
                                  <m:sty m:val="p"/>
                                </m:rPr>
                                <a:rPr lang="vi-VN" i="1" dirty="0">
                                  <a:solidFill>
                                    <a:srgbClr val="FF0000"/>
                                  </a:solidFill>
                                  <a:latin typeface="Cambria Math" panose="02040503050406030204" pitchFamily="18" charset="0"/>
                                  <a:ea typeface="Cambria Math" panose="02040503050406030204" pitchFamily="18" charset="0"/>
                                </a:rPr>
                                <m:t>S</m:t>
                              </m:r>
                            </m:e>
                            <m:sub>
                              <m:r>
                                <m:rPr>
                                  <m:sty m:val="p"/>
                                </m:rPr>
                                <a:rPr lang="vi-VN" i="1" dirty="0">
                                  <a:solidFill>
                                    <a:srgbClr val="FF0000"/>
                                  </a:solidFill>
                                  <a:latin typeface="Cambria Math" panose="02040503050406030204" pitchFamily="18" charset="0"/>
                                  <a:ea typeface="Cambria Math" panose="02040503050406030204" pitchFamily="18" charset="0"/>
                                </a:rPr>
                                <m:t>i</m:t>
                              </m:r>
                            </m:sub>
                          </m:sSub>
                        </m:e>
                      </m:d>
                    </m:oMath>
                  </m:oMathPara>
                </a14:m>
                <a:endParaRPr lang="vi-VN" i="1" dirty="0">
                  <a:solidFill>
                    <a:srgbClr val="FF0000"/>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nary>
                        <m:naryPr>
                          <m:chr m:val="⋂"/>
                          <m:ctrlPr>
                            <a:rPr lang="vi-VN" i="1" dirty="0">
                              <a:solidFill>
                                <a:srgbClr val="FF0000"/>
                              </a:solidFill>
                              <a:latin typeface="Cambria Math" panose="02040503050406030204" pitchFamily="18" charset="0"/>
                              <a:ea typeface="Cambria Math" panose="02040503050406030204" pitchFamily="18" charset="0"/>
                            </a:rPr>
                          </m:ctrlPr>
                        </m:naryPr>
                        <m:sub>
                          <m:r>
                            <m:rPr>
                              <m:sty m:val="p"/>
                              <m:brk m:alnAt="23"/>
                            </m:rPr>
                            <a:rPr lang="vi-VN" i="1" dirty="0">
                              <a:solidFill>
                                <a:srgbClr val="FF0000"/>
                              </a:solidFill>
                              <a:latin typeface="Cambria Math" panose="02040503050406030204" pitchFamily="18" charset="0"/>
                              <a:ea typeface="Cambria Math" panose="02040503050406030204" pitchFamily="18" charset="0"/>
                            </a:rPr>
                            <m:t>i</m:t>
                          </m:r>
                          <m:r>
                            <a:rPr lang="vi-VN" i="1" dirty="0">
                              <a:solidFill>
                                <a:srgbClr val="FF0000"/>
                              </a:solidFill>
                              <a:latin typeface="Cambria Math" panose="02040503050406030204" pitchFamily="18" charset="0"/>
                              <a:ea typeface="Cambria Math" panose="02040503050406030204" pitchFamily="18" charset="0"/>
                            </a:rPr>
                            <m:t>=1</m:t>
                          </m:r>
                        </m:sub>
                        <m:sup>
                          <m:r>
                            <a:rPr lang="vi-VN" i="1" dirty="0">
                              <a:solidFill>
                                <a:srgbClr val="FF0000"/>
                              </a:solidFill>
                              <a:latin typeface="Cambria Math" panose="02040503050406030204" pitchFamily="18" charset="0"/>
                              <a:ea typeface="Cambria Math" panose="02040503050406030204" pitchFamily="18" charset="0"/>
                            </a:rPr>
                            <m:t>∞</m:t>
                          </m:r>
                        </m:sup>
                        <m:e>
                          <m:sSub>
                            <m:sSubPr>
                              <m:ctrlPr>
                                <a:rPr lang="vi-VN" i="1" dirty="0">
                                  <a:solidFill>
                                    <a:srgbClr val="FF0000"/>
                                  </a:solidFill>
                                  <a:latin typeface="Cambria Math" panose="02040503050406030204" pitchFamily="18" charset="0"/>
                                  <a:ea typeface="Cambria Math" panose="02040503050406030204" pitchFamily="18" charset="0"/>
                                </a:rPr>
                              </m:ctrlPr>
                            </m:sSubPr>
                            <m:e>
                              <m:r>
                                <m:rPr>
                                  <m:sty m:val="p"/>
                                </m:rPr>
                                <a:rPr lang="vi-VN" i="1" dirty="0">
                                  <a:solidFill>
                                    <a:srgbClr val="FF0000"/>
                                  </a:solidFill>
                                  <a:latin typeface="Cambria Math" panose="02040503050406030204" pitchFamily="18" charset="0"/>
                                  <a:ea typeface="Cambria Math" panose="02040503050406030204" pitchFamily="18" charset="0"/>
                                </a:rPr>
                                <m:t>S</m:t>
                              </m:r>
                            </m:e>
                            <m:sub>
                              <m:r>
                                <m:rPr>
                                  <m:sty m:val="p"/>
                                </m:rPr>
                                <a:rPr lang="vi-VN" i="1" dirty="0">
                                  <a:solidFill>
                                    <a:srgbClr val="FF0000"/>
                                  </a:solidFill>
                                  <a:latin typeface="Cambria Math" panose="02040503050406030204" pitchFamily="18" charset="0"/>
                                  <a:ea typeface="Cambria Math" panose="02040503050406030204" pitchFamily="18" charset="0"/>
                                </a:rPr>
                                <m:t>i</m:t>
                              </m:r>
                            </m:sub>
                          </m:sSub>
                        </m:e>
                      </m:nary>
                      <m:r>
                        <a:rPr lang="vi-VN" i="1" dirty="0">
                          <a:solidFill>
                            <a:srgbClr val="FF0000"/>
                          </a:solidFill>
                          <a:latin typeface="Cambria Math" panose="02040503050406030204" pitchFamily="18" charset="0"/>
                          <a:ea typeface="Cambria Math" panose="02040503050406030204" pitchFamily="18" charset="0"/>
                        </a:rPr>
                        <m:t>= </m:t>
                      </m:r>
                      <m:d>
                        <m:dPr>
                          <m:begChr m:val="{"/>
                          <m:endChr m:val="}"/>
                          <m:ctrlPr>
                            <a:rPr lang="vi-VN" i="1" dirty="0">
                              <a:solidFill>
                                <a:srgbClr val="FF0000"/>
                              </a:solidFill>
                              <a:latin typeface="Cambria Math" panose="02040503050406030204" pitchFamily="18" charset="0"/>
                              <a:ea typeface="Cambria Math" panose="02040503050406030204" pitchFamily="18" charset="0"/>
                            </a:rPr>
                          </m:ctrlPr>
                        </m:dPr>
                        <m:e>
                          <m:r>
                            <m:rPr>
                              <m:sty m:val="p"/>
                            </m:rPr>
                            <a:rPr lang="vi-VN" i="1" dirty="0">
                              <a:solidFill>
                                <a:srgbClr val="FF0000"/>
                              </a:solidFill>
                              <a:latin typeface="Cambria Math" panose="02040503050406030204" pitchFamily="18" charset="0"/>
                              <a:ea typeface="Cambria Math" panose="02040503050406030204" pitchFamily="18" charset="0"/>
                            </a:rPr>
                            <m:t>x</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i</m:t>
                          </m:r>
                          <m:r>
                            <a:rPr lang="vi-VN" i="1" dirty="0">
                              <a:solidFill>
                                <a:srgbClr val="FF0000"/>
                              </a:solidFill>
                              <a:latin typeface="Cambria Math" panose="02040503050406030204" pitchFamily="18" charset="0"/>
                              <a:ea typeface="Cambria Math" panose="02040503050406030204" pitchFamily="18" charset="0"/>
                            </a:rPr>
                            <m:t> </m:t>
                          </m:r>
                          <m:r>
                            <m:rPr>
                              <m:sty m:val="p"/>
                            </m:rPr>
                            <a:rPr lang="vi-VN" i="1" dirty="0">
                              <a:solidFill>
                                <a:srgbClr val="FF0000"/>
                              </a:solidFill>
                              <a:latin typeface="Cambria Math" panose="02040503050406030204" pitchFamily="18" charset="0"/>
                              <a:ea typeface="Cambria Math" panose="02040503050406030204" pitchFamily="18" charset="0"/>
                            </a:rPr>
                            <m:t>x</m:t>
                          </m:r>
                          <m:r>
                            <a:rPr lang="vi-VN" i="1" dirty="0">
                              <a:solidFill>
                                <a:srgbClr val="FF0000"/>
                              </a:solidFill>
                              <a:latin typeface="Cambria Math" panose="02040503050406030204" pitchFamily="18" charset="0"/>
                              <a:ea typeface="Cambria Math" panose="02040503050406030204" pitchFamily="18" charset="0"/>
                            </a:rPr>
                            <m:t>∈</m:t>
                          </m:r>
                          <m:sSub>
                            <m:sSubPr>
                              <m:ctrlPr>
                                <a:rPr lang="vi-VN" i="1" dirty="0">
                                  <a:solidFill>
                                    <a:srgbClr val="FF0000"/>
                                  </a:solidFill>
                                  <a:latin typeface="Cambria Math" panose="02040503050406030204" pitchFamily="18" charset="0"/>
                                  <a:ea typeface="Cambria Math" panose="02040503050406030204" pitchFamily="18" charset="0"/>
                                </a:rPr>
                              </m:ctrlPr>
                            </m:sSubPr>
                            <m:e>
                              <m:r>
                                <m:rPr>
                                  <m:sty m:val="p"/>
                                </m:rPr>
                                <a:rPr lang="vi-VN" i="1" dirty="0">
                                  <a:solidFill>
                                    <a:srgbClr val="FF0000"/>
                                  </a:solidFill>
                                  <a:latin typeface="Cambria Math" panose="02040503050406030204" pitchFamily="18" charset="0"/>
                                  <a:ea typeface="Cambria Math" panose="02040503050406030204" pitchFamily="18" charset="0"/>
                                </a:rPr>
                                <m:t>S</m:t>
                              </m:r>
                            </m:e>
                            <m:sub>
                              <m:r>
                                <m:rPr>
                                  <m:sty m:val="p"/>
                                </m:rPr>
                                <a:rPr lang="vi-VN" i="1" dirty="0">
                                  <a:solidFill>
                                    <a:srgbClr val="FF0000"/>
                                  </a:solidFill>
                                  <a:latin typeface="Cambria Math" panose="02040503050406030204" pitchFamily="18" charset="0"/>
                                  <a:ea typeface="Cambria Math" panose="02040503050406030204" pitchFamily="18" charset="0"/>
                                </a:rPr>
                                <m:t>i</m:t>
                              </m:r>
                            </m:sub>
                          </m:sSub>
                        </m:e>
                      </m:d>
                    </m:oMath>
                  </m:oMathPara>
                </a14:m>
                <a:endParaRPr lang="vi-VN" i="1" dirty="0">
                  <a:solidFill>
                    <a:srgbClr val="FF0000"/>
                  </a:solidFill>
                  <a:latin typeface="Cambria Math" panose="02040503050406030204" pitchFamily="18" charset="0"/>
                  <a:ea typeface="Cambria Math" panose="02040503050406030204" pitchFamily="18" charset="0"/>
                </a:endParaRPr>
              </a:p>
              <a:p>
                <a:r>
                  <a:rPr lang="vi-VN" dirty="0"/>
                  <a:t>Tích Descartes</a:t>
                </a:r>
              </a:p>
              <a:p>
                <a:pPr marL="0" indent="0">
                  <a:buNone/>
                </a:pPr>
                <a14:m>
                  <m:oMathPara xmlns:m="http://schemas.openxmlformats.org/officeDocument/2006/math">
                    <m:oMathParaPr>
                      <m:jc m:val="center"/>
                    </m:oMathParaPr>
                    <m:oMath xmlns:m="http://schemas.openxmlformats.org/officeDocument/2006/math">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T</m:t>
                      </m:r>
                      <m:r>
                        <a:rPr lang="vi-VN" i="1" dirty="0">
                          <a:solidFill>
                            <a:srgbClr val="FF0000"/>
                          </a:solidFill>
                          <a:latin typeface="Cambria Math" panose="02040503050406030204" pitchFamily="18" charset="0"/>
                          <a:ea typeface="Cambria Math" panose="02040503050406030204" pitchFamily="18" charset="0"/>
                        </a:rPr>
                        <m:t>= {</m:t>
                      </m:r>
                      <m:d>
                        <m:dPr>
                          <m:ctrlPr>
                            <a:rPr lang="vi-VN" i="1" dirty="0">
                              <a:solidFill>
                                <a:srgbClr val="FF0000"/>
                              </a:solidFill>
                              <a:latin typeface="Cambria Math" panose="02040503050406030204" pitchFamily="18" charset="0"/>
                              <a:ea typeface="Cambria Math" panose="02040503050406030204" pitchFamily="18" charset="0"/>
                            </a:rPr>
                          </m:ctrlPr>
                        </m:dPr>
                        <m:e>
                          <m:r>
                            <m:rPr>
                              <m:sty m:val="p"/>
                            </m:rPr>
                            <a:rPr lang="vi-VN" i="1" dirty="0">
                              <a:solidFill>
                                <a:srgbClr val="FF0000"/>
                              </a:solidFill>
                              <a:latin typeface="Cambria Math" panose="02040503050406030204" pitchFamily="18" charset="0"/>
                              <a:ea typeface="Cambria Math" panose="02040503050406030204" pitchFamily="18" charset="0"/>
                            </a:rPr>
                            <m:t>x</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y</m:t>
                          </m:r>
                        </m:e>
                      </m:d>
                      <m:r>
                        <a:rPr lang="vi-VN" i="1" dirty="0">
                          <a:solidFill>
                            <a:srgbClr val="FF0000"/>
                          </a:solidFill>
                          <a:latin typeface="Cambria Math" panose="02040503050406030204" pitchFamily="18" charset="0"/>
                          <a:ea typeface="Cambria Math" panose="02040503050406030204" pitchFamily="18" charset="0"/>
                        </a:rPr>
                        <m:t>: </m:t>
                      </m:r>
                      <m:r>
                        <m:rPr>
                          <m:sty m:val="p"/>
                        </m:rPr>
                        <a:rPr lang="vi-VN" i="1" dirty="0">
                          <a:solidFill>
                            <a:srgbClr val="FF0000"/>
                          </a:solidFill>
                          <a:latin typeface="Cambria Math" panose="02040503050406030204" pitchFamily="18" charset="0"/>
                          <a:ea typeface="Cambria Math" panose="02040503050406030204" pitchFamily="18" charset="0"/>
                        </a:rPr>
                        <m:t>x</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 </m:t>
                      </m:r>
                      <m:r>
                        <m:rPr>
                          <m:sty m:val="p"/>
                        </m:rPr>
                        <a:rPr lang="vi-VN" i="1" dirty="0">
                          <a:solidFill>
                            <a:srgbClr val="FF0000"/>
                          </a:solidFill>
                          <a:latin typeface="Cambria Math" panose="02040503050406030204" pitchFamily="18" charset="0"/>
                          <a:ea typeface="Cambria Math" panose="02040503050406030204" pitchFamily="18" charset="0"/>
                        </a:rPr>
                        <m:t>y</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T</m:t>
                      </m:r>
                      <m:r>
                        <a:rPr lang="vi-VN" i="1" dirty="0">
                          <a:solidFill>
                            <a:srgbClr val="FF0000"/>
                          </a:solidFill>
                          <a:latin typeface="Cambria Math" panose="02040503050406030204" pitchFamily="18" charset="0"/>
                          <a:ea typeface="Cambria Math" panose="02040503050406030204" pitchFamily="18" charset="0"/>
                        </a:rPr>
                        <m:t>}</m:t>
                      </m:r>
                    </m:oMath>
                  </m:oMathPara>
                </a14:m>
                <a:endParaRPr lang="vi-VN" dirty="0"/>
              </a:p>
              <a:p>
                <a:endParaRPr lang="vi-VN" dirty="0"/>
              </a:p>
            </p:txBody>
          </p:sp>
        </mc:Choice>
        <mc:Fallback xmlns="">
          <p:sp>
            <p:nvSpPr>
              <p:cNvPr id="3" name="Content Placeholder 2">
                <a:extLst>
                  <a:ext uri="{FF2B5EF4-FFF2-40B4-BE49-F238E27FC236}">
                    <a16:creationId xmlns:a16="http://schemas.microsoft.com/office/drawing/2014/main" id="{1FC58416-5B41-01EC-76DD-A58600A7C5BE}"/>
                  </a:ext>
                </a:extLst>
              </p:cNvPr>
              <p:cNvSpPr>
                <a:spLocks noGrp="1" noRot="1" noChangeAspect="1" noMove="1" noResize="1" noEditPoints="1" noAdjustHandles="1" noChangeArrowheads="1" noChangeShapeType="1" noTextEdit="1"/>
              </p:cNvSpPr>
              <p:nvPr>
                <p:ph idx="1"/>
              </p:nvPr>
            </p:nvSpPr>
            <p:spPr>
              <a:xfrm>
                <a:off x="304800" y="1047750"/>
                <a:ext cx="5791200" cy="3546873"/>
              </a:xfrm>
              <a:blipFill>
                <a:blip r:embed="rId3"/>
                <a:stretch>
                  <a:fillRect l="-3063" t="-23214" b="-20357"/>
                </a:stretch>
              </a:blipFill>
            </p:spPr>
            <p:txBody>
              <a:bodyPr/>
              <a:lstStyle/>
              <a:p>
                <a:r>
                  <a:rPr lang="vi-VN">
                    <a:noFill/>
                  </a:rPr>
                  <a:t> </a:t>
                </a:r>
              </a:p>
            </p:txBody>
          </p:sp>
        </mc:Fallback>
      </mc:AlternateContent>
      <p:grpSp>
        <p:nvGrpSpPr>
          <p:cNvPr id="15" name="Group 14">
            <a:extLst>
              <a:ext uri="{FF2B5EF4-FFF2-40B4-BE49-F238E27FC236}">
                <a16:creationId xmlns:a16="http://schemas.microsoft.com/office/drawing/2014/main" id="{61C999D3-D079-4688-67D5-8FEA9193FC44}"/>
              </a:ext>
            </a:extLst>
          </p:cNvPr>
          <p:cNvGrpSpPr/>
          <p:nvPr/>
        </p:nvGrpSpPr>
        <p:grpSpPr>
          <a:xfrm>
            <a:off x="5587756" y="1581150"/>
            <a:ext cx="2718046" cy="2655332"/>
            <a:chOff x="5587756" y="1581150"/>
            <a:chExt cx="2718046" cy="2655332"/>
          </a:xfrm>
        </p:grpSpPr>
        <p:grpSp>
          <p:nvGrpSpPr>
            <p:cNvPr id="4" name="Group 3">
              <a:extLst>
                <a:ext uri="{FF2B5EF4-FFF2-40B4-BE49-F238E27FC236}">
                  <a16:creationId xmlns:a16="http://schemas.microsoft.com/office/drawing/2014/main" id="{405A82F7-4621-FA18-76B8-A6E1149E56E1}"/>
                </a:ext>
              </a:extLst>
            </p:cNvPr>
            <p:cNvGrpSpPr/>
            <p:nvPr/>
          </p:nvGrpSpPr>
          <p:grpSpPr>
            <a:xfrm>
              <a:off x="5587756" y="1581150"/>
              <a:ext cx="2718046" cy="2286001"/>
              <a:chOff x="5435354" y="2343150"/>
              <a:chExt cx="2718046" cy="2286001"/>
            </a:xfrm>
          </p:grpSpPr>
          <p:sp>
            <p:nvSpPr>
              <p:cNvPr id="5" name="Rectangle 4">
                <a:extLst>
                  <a:ext uri="{FF2B5EF4-FFF2-40B4-BE49-F238E27FC236}">
                    <a16:creationId xmlns:a16="http://schemas.microsoft.com/office/drawing/2014/main" id="{8CFCA294-CA37-94FB-E82D-001ACC924E8C}"/>
                  </a:ext>
                </a:extLst>
              </p:cNvPr>
              <p:cNvSpPr/>
              <p:nvPr/>
            </p:nvSpPr>
            <p:spPr>
              <a:xfrm>
                <a:off x="5714998" y="2901151"/>
                <a:ext cx="1728000" cy="1728000"/>
              </a:xfrm>
              <a:prstGeom prst="rect">
                <a:avLst/>
              </a:prstGeom>
              <a:ln>
                <a:solidFill>
                  <a:srgbClr val="4D5E5F">
                    <a:alpha val="7490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cxnSp>
            <p:nvCxnSpPr>
              <p:cNvPr id="6" name="Straight Arrow Connector 5">
                <a:extLst>
                  <a:ext uri="{FF2B5EF4-FFF2-40B4-BE49-F238E27FC236}">
                    <a16:creationId xmlns:a16="http://schemas.microsoft.com/office/drawing/2014/main" id="{9FE47792-67DE-0F47-569E-D5F6775749D4}"/>
                  </a:ext>
                </a:extLst>
              </p:cNvPr>
              <p:cNvCxnSpPr>
                <a:cxnSpLocks/>
              </p:cNvCxnSpPr>
              <p:nvPr/>
            </p:nvCxnSpPr>
            <p:spPr>
              <a:xfrm>
                <a:off x="5715000" y="4629150"/>
                <a:ext cx="2438400"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557D444-5E52-2B6B-74BB-49B11A1BA0E3}"/>
                  </a:ext>
                </a:extLst>
              </p:cNvPr>
              <p:cNvCxnSpPr>
                <a:cxnSpLocks/>
              </p:cNvCxnSpPr>
              <p:nvPr/>
            </p:nvCxnSpPr>
            <p:spPr>
              <a:xfrm flipV="1">
                <a:off x="5715000" y="2343150"/>
                <a:ext cx="0" cy="228600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DE97F1-435F-0577-0D46-2873EDBDC405}"/>
                  </a:ext>
                </a:extLst>
              </p:cNvPr>
              <p:cNvSpPr txBox="1"/>
              <p:nvPr/>
            </p:nvSpPr>
            <p:spPr>
              <a:xfrm>
                <a:off x="5435354" y="2569169"/>
                <a:ext cx="304800" cy="369332"/>
              </a:xfrm>
              <a:prstGeom prst="rect">
                <a:avLst/>
              </a:prstGeom>
              <a:noFill/>
            </p:spPr>
            <p:txBody>
              <a:bodyPr wrap="square" rtlCol="0">
                <a:spAutoFit/>
              </a:bodyPr>
              <a:lstStyle/>
              <a:p>
                <a:r>
                  <a:rPr lang="vi-VN" dirty="0">
                    <a:solidFill>
                      <a:srgbClr val="FF0000"/>
                    </a:solidFill>
                    <a:latin typeface="Calibri"/>
                    <a:cs typeface="Calibri"/>
                  </a:rPr>
                  <a:t>1</a:t>
                </a:r>
              </a:p>
            </p:txBody>
          </p:sp>
        </p:grpSp>
        <p:sp>
          <p:nvSpPr>
            <p:cNvPr id="13" name="TextBox 12">
              <a:extLst>
                <a:ext uri="{FF2B5EF4-FFF2-40B4-BE49-F238E27FC236}">
                  <a16:creationId xmlns:a16="http://schemas.microsoft.com/office/drawing/2014/main" id="{BF368089-605B-EDCB-EF07-48790840F5E2}"/>
                </a:ext>
              </a:extLst>
            </p:cNvPr>
            <p:cNvSpPr txBox="1"/>
            <p:nvPr/>
          </p:nvSpPr>
          <p:spPr>
            <a:xfrm>
              <a:off x="7443001" y="3867150"/>
              <a:ext cx="304800" cy="369332"/>
            </a:xfrm>
            <a:prstGeom prst="rect">
              <a:avLst/>
            </a:prstGeom>
            <a:noFill/>
          </p:spPr>
          <p:txBody>
            <a:bodyPr wrap="square" rtlCol="0">
              <a:spAutoFit/>
            </a:bodyPr>
            <a:lstStyle/>
            <a:p>
              <a:r>
                <a:rPr lang="vi-VN" dirty="0">
                  <a:solidFill>
                    <a:srgbClr val="FF0000"/>
                  </a:solidFill>
                  <a:latin typeface="Calibri"/>
                  <a:cs typeface="Calibri"/>
                </a:rPr>
                <a:t>1</a:t>
              </a:r>
            </a:p>
          </p:txBody>
        </p:sp>
        <p:sp>
          <p:nvSpPr>
            <p:cNvPr id="14" name="TextBox 13">
              <a:extLst>
                <a:ext uri="{FF2B5EF4-FFF2-40B4-BE49-F238E27FC236}">
                  <a16:creationId xmlns:a16="http://schemas.microsoft.com/office/drawing/2014/main" id="{4EB4052D-4A62-0627-C62F-425041832C70}"/>
                </a:ext>
              </a:extLst>
            </p:cNvPr>
            <p:cNvSpPr txBox="1"/>
            <p:nvPr/>
          </p:nvSpPr>
          <p:spPr>
            <a:xfrm>
              <a:off x="5638801" y="3861554"/>
              <a:ext cx="304800" cy="369332"/>
            </a:xfrm>
            <a:prstGeom prst="rect">
              <a:avLst/>
            </a:prstGeom>
            <a:noFill/>
          </p:spPr>
          <p:txBody>
            <a:bodyPr wrap="square" rtlCol="0">
              <a:spAutoFit/>
            </a:bodyPr>
            <a:lstStyle/>
            <a:p>
              <a:r>
                <a:rPr lang="vi-VN" dirty="0">
                  <a:solidFill>
                    <a:srgbClr val="FF0000"/>
                  </a:solidFill>
                  <a:latin typeface="Calibri"/>
                  <a:cs typeface="Calibri"/>
                </a:rPr>
                <a:t>0</a:t>
              </a:r>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B1CDFD0-F866-76C1-296A-15F8191C60E6}"/>
                  </a:ext>
                </a:extLst>
              </p:cNvPr>
              <p:cNvSpPr txBox="1"/>
              <p:nvPr/>
            </p:nvSpPr>
            <p:spPr>
              <a:xfrm>
                <a:off x="5936444" y="2815907"/>
                <a:ext cx="1536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vi-VN" b="0" i="1" dirty="0" smtClean="0">
                              <a:solidFill>
                                <a:srgbClr val="FF0000"/>
                              </a:solidFill>
                              <a:latin typeface="Cambria Math" panose="02040503050406030204" pitchFamily="18" charset="0"/>
                              <a:cs typeface="Calibri"/>
                            </a:rPr>
                          </m:ctrlPr>
                        </m:dPr>
                        <m:e>
                          <m:r>
                            <a:rPr lang="vi-VN" b="0" i="1" dirty="0" smtClean="0">
                              <a:solidFill>
                                <a:srgbClr val="FF0000"/>
                              </a:solidFill>
                              <a:latin typeface="Cambria Math" panose="02040503050406030204" pitchFamily="18" charset="0"/>
                              <a:cs typeface="Calibri"/>
                            </a:rPr>
                            <m:t>0,1</m:t>
                          </m:r>
                        </m:e>
                      </m:d>
                      <m:r>
                        <a:rPr lang="vi-VN" b="0" i="1" dirty="0" smtClean="0">
                          <a:solidFill>
                            <a:srgbClr val="FF0000"/>
                          </a:solidFill>
                          <a:latin typeface="Cambria Math" panose="02040503050406030204" pitchFamily="18" charset="0"/>
                          <a:cs typeface="Calibri"/>
                        </a:rPr>
                        <m:t>×</m:t>
                      </m:r>
                      <m:r>
                        <a:rPr lang="vi-VN" i="1" dirty="0">
                          <a:solidFill>
                            <a:srgbClr val="FF0000"/>
                          </a:solidFill>
                          <a:latin typeface="Cambria Math" panose="02040503050406030204" pitchFamily="18" charset="0"/>
                          <a:cs typeface="Calibri"/>
                        </a:rPr>
                        <m:t>[</m:t>
                      </m:r>
                      <m:r>
                        <a:rPr lang="vi-VN" b="0" i="1" dirty="0" smtClean="0">
                          <a:solidFill>
                            <a:srgbClr val="FF0000"/>
                          </a:solidFill>
                          <a:latin typeface="Cambria Math" panose="02040503050406030204" pitchFamily="18" charset="0"/>
                          <a:cs typeface="Calibri"/>
                        </a:rPr>
                        <m:t>0,1</m:t>
                      </m:r>
                      <m:r>
                        <a:rPr lang="vi-VN" i="1" dirty="0">
                          <a:solidFill>
                            <a:srgbClr val="FF0000"/>
                          </a:solidFill>
                          <a:latin typeface="Cambria Math" panose="02040503050406030204" pitchFamily="18" charset="0"/>
                          <a:cs typeface="Calibri"/>
                        </a:rPr>
                        <m:t>]</m:t>
                      </m:r>
                    </m:oMath>
                  </m:oMathPara>
                </a14:m>
                <a:endParaRPr lang="vi-VN" dirty="0">
                  <a:solidFill>
                    <a:srgbClr val="FF0000"/>
                  </a:solidFill>
                  <a:latin typeface="Calibri"/>
                  <a:cs typeface="Calibri"/>
                </a:endParaRPr>
              </a:p>
            </p:txBody>
          </p:sp>
        </mc:Choice>
        <mc:Fallback xmlns="">
          <p:sp>
            <p:nvSpPr>
              <p:cNvPr id="16" name="TextBox 15">
                <a:extLst>
                  <a:ext uri="{FF2B5EF4-FFF2-40B4-BE49-F238E27FC236}">
                    <a16:creationId xmlns:a16="http://schemas.microsoft.com/office/drawing/2014/main" id="{FB1CDFD0-F866-76C1-296A-15F8191C60E6}"/>
                  </a:ext>
                </a:extLst>
              </p:cNvPr>
              <p:cNvSpPr txBox="1">
                <a:spLocks noRot="1" noChangeAspect="1" noMove="1" noResize="1" noEditPoints="1" noAdjustHandles="1" noChangeArrowheads="1" noChangeShapeType="1" noTextEdit="1"/>
              </p:cNvSpPr>
              <p:nvPr/>
            </p:nvSpPr>
            <p:spPr>
              <a:xfrm>
                <a:off x="5936444" y="2815907"/>
                <a:ext cx="1536300" cy="369332"/>
              </a:xfrm>
              <a:prstGeom prst="rect">
                <a:avLst/>
              </a:prstGeom>
              <a:blipFill>
                <a:blip r:embed="rId4"/>
                <a:stretch>
                  <a:fillRect b="-9677"/>
                </a:stretch>
              </a:blipFill>
            </p:spPr>
            <p:txBody>
              <a:bodyPr/>
              <a:lstStyle/>
              <a:p>
                <a:r>
                  <a:rPr lang="vi-VN">
                    <a:noFill/>
                  </a:rPr>
                  <a:t> </a:t>
                </a:r>
              </a:p>
            </p:txBody>
          </p:sp>
        </mc:Fallback>
      </mc:AlternateContent>
    </p:spTree>
    <p:extLst>
      <p:ext uri="{BB962C8B-B14F-4D97-AF65-F5344CB8AC3E}">
        <p14:creationId xmlns:p14="http://schemas.microsoft.com/office/powerpoint/2010/main" val="63206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7B532-738D-A462-919A-F62DCC2C38D7}"/>
              </a:ext>
            </a:extLst>
          </p:cNvPr>
          <p:cNvSpPr>
            <a:spLocks noGrp="1"/>
          </p:cNvSpPr>
          <p:nvPr>
            <p:ph type="title"/>
          </p:nvPr>
        </p:nvSpPr>
        <p:spPr/>
        <p:txBody>
          <a:bodyPr/>
          <a:lstStyle/>
          <a:p>
            <a:r>
              <a:rPr lang="vi-VN" dirty="0"/>
              <a:t>Đại số tập hợp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BABFAB-EAA7-0E07-7877-62CD3E676CFA}"/>
                  </a:ext>
                </a:extLst>
              </p:cNvPr>
              <p:cNvSpPr>
                <a:spLocks noGrp="1"/>
              </p:cNvSpPr>
              <p:nvPr>
                <p:ph idx="1"/>
              </p:nvPr>
            </p:nvSpPr>
            <p:spPr>
              <a:xfrm>
                <a:off x="304800" y="1047750"/>
                <a:ext cx="8534400" cy="3546873"/>
              </a:xfrm>
            </p:spPr>
            <p:txBody>
              <a:bodyPr/>
              <a:lstStyle/>
              <a:p>
                <a:r>
                  <a:rPr lang="vi-VN" dirty="0"/>
                  <a:t>Tính giao hoán</a:t>
                </a:r>
              </a:p>
              <a:p>
                <a:pPr marL="0" indent="0">
                  <a:buNone/>
                </a:pPr>
                <a14:m>
                  <m:oMathPara xmlns:m="http://schemas.openxmlformats.org/officeDocument/2006/math">
                    <m:oMathParaPr>
                      <m:jc m:val="centerGroup"/>
                    </m:oMathParaPr>
                    <m:oMath xmlns:m="http://schemas.openxmlformats.org/officeDocument/2006/math">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T</m:t>
                      </m:r>
                      <m:r>
                        <a:rPr lang="vi-VN" i="1" dirty="0">
                          <a:solidFill>
                            <a:srgbClr val="FF0000"/>
                          </a:solidFill>
                          <a:latin typeface="Cambria Math" panose="02040503050406030204" pitchFamily="18" charset="0"/>
                          <a:ea typeface="Cambria Math" panose="02040503050406030204" pitchFamily="18" charset="0"/>
                        </a:rPr>
                        <m:t>= </m:t>
                      </m:r>
                      <m:r>
                        <m:rPr>
                          <m:sty m:val="p"/>
                        </m:rPr>
                        <a:rPr lang="vi-VN" i="1" dirty="0">
                          <a:solidFill>
                            <a:srgbClr val="FF0000"/>
                          </a:solidFill>
                          <a:latin typeface="Cambria Math" panose="02040503050406030204" pitchFamily="18" charset="0"/>
                          <a:ea typeface="Cambria Math" panose="02040503050406030204" pitchFamily="18" charset="0"/>
                        </a:rPr>
                        <m:t>T</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S</m:t>
                      </m:r>
                    </m:oMath>
                  </m:oMathPara>
                </a14:m>
                <a:endParaRPr lang="vi-VN" i="1" dirty="0">
                  <a:solidFill>
                    <a:srgbClr val="FF0000"/>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T</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T</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S</m:t>
                      </m:r>
                    </m:oMath>
                  </m:oMathPara>
                </a14:m>
                <a:endParaRPr lang="vi-VN" i="1" dirty="0">
                  <a:solidFill>
                    <a:srgbClr val="FF0000"/>
                  </a:solidFill>
                  <a:latin typeface="Cambria Math" panose="02040503050406030204" pitchFamily="18" charset="0"/>
                  <a:ea typeface="Cambria Math" panose="02040503050406030204" pitchFamily="18" charset="0"/>
                </a:endParaRPr>
              </a:p>
              <a:p>
                <a:r>
                  <a:rPr lang="vi-VN" dirty="0"/>
                  <a:t>Tính kết hợp</a:t>
                </a:r>
              </a:p>
              <a:p>
                <a:pPr marL="0" indent="0">
                  <a:buNone/>
                </a:pPr>
                <a14:m>
                  <m:oMathPara xmlns:m="http://schemas.openxmlformats.org/officeDocument/2006/math">
                    <m:oMathParaPr>
                      <m:jc m:val="centerGroup"/>
                    </m:oMathParaPr>
                    <m:oMath xmlns:m="http://schemas.openxmlformats.org/officeDocument/2006/math">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m:t>
                      </m:r>
                      <m:d>
                        <m:dPr>
                          <m:ctrlPr>
                            <a:rPr lang="vi-VN" i="1" dirty="0">
                              <a:solidFill>
                                <a:srgbClr val="FF0000"/>
                              </a:solidFill>
                              <a:latin typeface="Cambria Math" panose="02040503050406030204" pitchFamily="18" charset="0"/>
                              <a:ea typeface="Cambria Math" panose="02040503050406030204" pitchFamily="18" charset="0"/>
                            </a:rPr>
                          </m:ctrlPr>
                        </m:dPr>
                        <m:e>
                          <m:r>
                            <m:rPr>
                              <m:sty m:val="p"/>
                            </m:rPr>
                            <a:rPr lang="vi-VN" i="1" dirty="0">
                              <a:solidFill>
                                <a:srgbClr val="FF0000"/>
                              </a:solidFill>
                              <a:latin typeface="Cambria Math" panose="02040503050406030204" pitchFamily="18" charset="0"/>
                              <a:ea typeface="Cambria Math" panose="02040503050406030204" pitchFamily="18" charset="0"/>
                            </a:rPr>
                            <m:t>T</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U</m:t>
                          </m:r>
                        </m:e>
                      </m:d>
                      <m:r>
                        <a:rPr lang="vi-VN" i="1" dirty="0">
                          <a:solidFill>
                            <a:srgbClr val="FF0000"/>
                          </a:solidFill>
                          <a:latin typeface="Cambria Math" panose="02040503050406030204" pitchFamily="18" charset="0"/>
                          <a:ea typeface="Cambria Math" panose="02040503050406030204" pitchFamily="18" charset="0"/>
                        </a:rPr>
                        <m:t>=</m:t>
                      </m:r>
                      <m:d>
                        <m:dPr>
                          <m:ctrlPr>
                            <a:rPr lang="vi-VN" i="1" dirty="0">
                              <a:solidFill>
                                <a:srgbClr val="FF0000"/>
                              </a:solidFill>
                              <a:latin typeface="Cambria Math" panose="02040503050406030204" pitchFamily="18" charset="0"/>
                              <a:ea typeface="Cambria Math" panose="02040503050406030204" pitchFamily="18" charset="0"/>
                            </a:rPr>
                          </m:ctrlPr>
                        </m:dPr>
                        <m:e>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T</m:t>
                          </m:r>
                        </m:e>
                      </m:d>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U</m:t>
                      </m:r>
                      <m:r>
                        <a:rPr lang="vi-VN" i="1" dirty="0">
                          <a:solidFill>
                            <a:srgbClr val="FF0000"/>
                          </a:solidFill>
                          <a:latin typeface="Cambria Math" panose="02040503050406030204" pitchFamily="18" charset="0"/>
                          <a:ea typeface="Cambria Math" panose="02040503050406030204" pitchFamily="18" charset="0"/>
                        </a:rPr>
                        <m:t>,</m:t>
                      </m:r>
                    </m:oMath>
                  </m:oMathPara>
                </a14:m>
                <a:endParaRPr lang="vi-VN" i="1" dirty="0">
                  <a:solidFill>
                    <a:srgbClr val="FF0000"/>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m:t>
                      </m:r>
                      <m:d>
                        <m:dPr>
                          <m:ctrlPr>
                            <a:rPr lang="vi-VN" i="1" dirty="0">
                              <a:solidFill>
                                <a:srgbClr val="FF0000"/>
                              </a:solidFill>
                              <a:latin typeface="Cambria Math" panose="02040503050406030204" pitchFamily="18" charset="0"/>
                              <a:ea typeface="Cambria Math" panose="02040503050406030204" pitchFamily="18" charset="0"/>
                            </a:rPr>
                          </m:ctrlPr>
                        </m:dPr>
                        <m:e>
                          <m:r>
                            <m:rPr>
                              <m:sty m:val="p"/>
                            </m:rPr>
                            <a:rPr lang="vi-VN" i="1" dirty="0">
                              <a:solidFill>
                                <a:srgbClr val="FF0000"/>
                              </a:solidFill>
                              <a:latin typeface="Cambria Math" panose="02040503050406030204" pitchFamily="18" charset="0"/>
                              <a:ea typeface="Cambria Math" panose="02040503050406030204" pitchFamily="18" charset="0"/>
                            </a:rPr>
                            <m:t>T</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U</m:t>
                          </m:r>
                        </m:e>
                      </m:d>
                      <m:r>
                        <a:rPr lang="vi-VN" i="1" dirty="0">
                          <a:solidFill>
                            <a:srgbClr val="FF0000"/>
                          </a:solidFill>
                          <a:latin typeface="Cambria Math" panose="02040503050406030204" pitchFamily="18" charset="0"/>
                          <a:ea typeface="Cambria Math" panose="02040503050406030204" pitchFamily="18" charset="0"/>
                        </a:rPr>
                        <m:t>=</m:t>
                      </m:r>
                      <m:d>
                        <m:dPr>
                          <m:ctrlPr>
                            <a:rPr lang="vi-VN" i="1" dirty="0">
                              <a:solidFill>
                                <a:srgbClr val="FF0000"/>
                              </a:solidFill>
                              <a:latin typeface="Cambria Math" panose="02040503050406030204" pitchFamily="18" charset="0"/>
                              <a:ea typeface="Cambria Math" panose="02040503050406030204" pitchFamily="18" charset="0"/>
                            </a:rPr>
                          </m:ctrlPr>
                        </m:dPr>
                        <m:e>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T</m:t>
                          </m:r>
                        </m:e>
                      </m:d>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U</m:t>
                      </m:r>
                    </m:oMath>
                  </m:oMathPara>
                </a14:m>
                <a:endParaRPr lang="vi-VN" i="1" dirty="0">
                  <a:solidFill>
                    <a:srgbClr val="FF0000"/>
                  </a:solidFill>
                  <a:latin typeface="Cambria Math" panose="02040503050406030204" pitchFamily="18" charset="0"/>
                  <a:ea typeface="Cambria Math" panose="02040503050406030204" pitchFamily="18" charset="0"/>
                </a:endParaRPr>
              </a:p>
              <a:p>
                <a:r>
                  <a:rPr lang="vi-VN" dirty="0"/>
                  <a:t>Tính phân phối</a:t>
                </a:r>
              </a:p>
              <a:p>
                <a:pPr marL="0" indent="0">
                  <a:buNone/>
                </a:pPr>
                <a14:m>
                  <m:oMathPara xmlns:m="http://schemas.openxmlformats.org/officeDocument/2006/math">
                    <m:oMathParaPr>
                      <m:jc m:val="centerGroup"/>
                    </m:oMathParaPr>
                    <m:oMath xmlns:m="http://schemas.openxmlformats.org/officeDocument/2006/math">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m:t>
                      </m:r>
                      <m:d>
                        <m:dPr>
                          <m:ctrlPr>
                            <a:rPr lang="vi-VN" i="1" dirty="0">
                              <a:solidFill>
                                <a:srgbClr val="FF0000"/>
                              </a:solidFill>
                              <a:latin typeface="Cambria Math" panose="02040503050406030204" pitchFamily="18" charset="0"/>
                              <a:ea typeface="Cambria Math" panose="02040503050406030204" pitchFamily="18" charset="0"/>
                            </a:rPr>
                          </m:ctrlPr>
                        </m:dPr>
                        <m:e>
                          <m:r>
                            <m:rPr>
                              <m:sty m:val="p"/>
                            </m:rPr>
                            <a:rPr lang="vi-VN" i="1" dirty="0">
                              <a:solidFill>
                                <a:srgbClr val="FF0000"/>
                              </a:solidFill>
                              <a:latin typeface="Cambria Math" panose="02040503050406030204" pitchFamily="18" charset="0"/>
                              <a:ea typeface="Cambria Math" panose="02040503050406030204" pitchFamily="18" charset="0"/>
                            </a:rPr>
                            <m:t>T</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U</m:t>
                          </m:r>
                        </m:e>
                      </m:d>
                      <m:r>
                        <a:rPr lang="vi-VN" i="1" dirty="0">
                          <a:solidFill>
                            <a:srgbClr val="FF0000"/>
                          </a:solidFill>
                          <a:latin typeface="Cambria Math" panose="02040503050406030204" pitchFamily="18" charset="0"/>
                          <a:ea typeface="Cambria Math" panose="02040503050406030204" pitchFamily="18" charset="0"/>
                        </a:rPr>
                        <m:t>=</m:t>
                      </m:r>
                      <m:d>
                        <m:dPr>
                          <m:ctrlPr>
                            <a:rPr lang="vi-VN" i="1" dirty="0">
                              <a:solidFill>
                                <a:srgbClr val="FF0000"/>
                              </a:solidFill>
                              <a:latin typeface="Cambria Math" panose="02040503050406030204" pitchFamily="18" charset="0"/>
                              <a:ea typeface="Cambria Math" panose="02040503050406030204" pitchFamily="18" charset="0"/>
                            </a:rPr>
                          </m:ctrlPr>
                        </m:dPr>
                        <m:e>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T</m:t>
                          </m:r>
                        </m:e>
                      </m:d>
                      <m:r>
                        <a:rPr lang="vi-VN" i="1" dirty="0">
                          <a:solidFill>
                            <a:srgbClr val="FF0000"/>
                          </a:solidFill>
                          <a:latin typeface="Cambria Math" panose="02040503050406030204" pitchFamily="18" charset="0"/>
                          <a:ea typeface="Cambria Math" panose="02040503050406030204" pitchFamily="18" charset="0"/>
                        </a:rPr>
                        <m:t>∪</m:t>
                      </m:r>
                      <m:d>
                        <m:dPr>
                          <m:ctrlPr>
                            <a:rPr lang="vi-VN" i="1" dirty="0">
                              <a:solidFill>
                                <a:srgbClr val="FF0000"/>
                              </a:solidFill>
                              <a:latin typeface="Cambria Math" panose="02040503050406030204" pitchFamily="18" charset="0"/>
                              <a:ea typeface="Cambria Math" panose="02040503050406030204" pitchFamily="18" charset="0"/>
                            </a:rPr>
                          </m:ctrlPr>
                        </m:dPr>
                        <m:e>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U</m:t>
                          </m:r>
                        </m:e>
                      </m:d>
                    </m:oMath>
                  </m:oMathPara>
                </a14:m>
                <a:endParaRPr lang="vi-VN" i="1" dirty="0">
                  <a:solidFill>
                    <a:srgbClr val="FF0000"/>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m:t>
                      </m:r>
                      <m:d>
                        <m:dPr>
                          <m:ctrlPr>
                            <a:rPr lang="vi-VN" i="1" dirty="0">
                              <a:solidFill>
                                <a:srgbClr val="FF0000"/>
                              </a:solidFill>
                              <a:latin typeface="Cambria Math" panose="02040503050406030204" pitchFamily="18" charset="0"/>
                              <a:ea typeface="Cambria Math" panose="02040503050406030204" pitchFamily="18" charset="0"/>
                            </a:rPr>
                          </m:ctrlPr>
                        </m:dPr>
                        <m:e>
                          <m:r>
                            <m:rPr>
                              <m:sty m:val="p"/>
                            </m:rPr>
                            <a:rPr lang="vi-VN" i="1" dirty="0">
                              <a:solidFill>
                                <a:srgbClr val="FF0000"/>
                              </a:solidFill>
                              <a:latin typeface="Cambria Math" panose="02040503050406030204" pitchFamily="18" charset="0"/>
                              <a:ea typeface="Cambria Math" panose="02040503050406030204" pitchFamily="18" charset="0"/>
                            </a:rPr>
                            <m:t>T</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U</m:t>
                          </m:r>
                        </m:e>
                      </m:d>
                      <m:r>
                        <a:rPr lang="vi-VN" i="1" dirty="0">
                          <a:solidFill>
                            <a:srgbClr val="FF0000"/>
                          </a:solidFill>
                          <a:latin typeface="Cambria Math" panose="02040503050406030204" pitchFamily="18" charset="0"/>
                          <a:ea typeface="Cambria Math" panose="02040503050406030204" pitchFamily="18" charset="0"/>
                        </a:rPr>
                        <m:t>=</m:t>
                      </m:r>
                      <m:d>
                        <m:dPr>
                          <m:ctrlPr>
                            <a:rPr lang="vi-VN" i="1" dirty="0">
                              <a:solidFill>
                                <a:srgbClr val="FF0000"/>
                              </a:solidFill>
                              <a:latin typeface="Cambria Math" panose="02040503050406030204" pitchFamily="18" charset="0"/>
                              <a:ea typeface="Cambria Math" panose="02040503050406030204" pitchFamily="18" charset="0"/>
                            </a:rPr>
                          </m:ctrlPr>
                        </m:dPr>
                        <m:e>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T</m:t>
                          </m:r>
                        </m:e>
                      </m:d>
                      <m:r>
                        <a:rPr lang="vi-VN" i="1" dirty="0">
                          <a:solidFill>
                            <a:srgbClr val="FF0000"/>
                          </a:solidFill>
                          <a:latin typeface="Cambria Math" panose="02040503050406030204" pitchFamily="18" charset="0"/>
                          <a:ea typeface="Cambria Math" panose="02040503050406030204" pitchFamily="18" charset="0"/>
                        </a:rPr>
                        <m:t>∩</m:t>
                      </m:r>
                      <m:d>
                        <m:dPr>
                          <m:ctrlPr>
                            <a:rPr lang="vi-VN" i="1" dirty="0">
                              <a:solidFill>
                                <a:srgbClr val="FF0000"/>
                              </a:solidFill>
                              <a:latin typeface="Cambria Math" panose="02040503050406030204" pitchFamily="18" charset="0"/>
                              <a:ea typeface="Cambria Math" panose="02040503050406030204" pitchFamily="18" charset="0"/>
                            </a:rPr>
                          </m:ctrlPr>
                        </m:dPr>
                        <m:e>
                          <m:r>
                            <m:rPr>
                              <m:sty m:val="p"/>
                            </m:rPr>
                            <a:rPr lang="vi-VN" i="1" dirty="0">
                              <a:solidFill>
                                <a:srgbClr val="FF0000"/>
                              </a:solidFill>
                              <a:latin typeface="Cambria Math" panose="02040503050406030204" pitchFamily="18" charset="0"/>
                              <a:ea typeface="Cambria Math" panose="02040503050406030204" pitchFamily="18" charset="0"/>
                            </a:rPr>
                            <m:t>S</m:t>
                          </m:r>
                          <m:r>
                            <a:rPr lang="vi-VN" i="1" dirty="0">
                              <a:solidFill>
                                <a:srgbClr val="FF0000"/>
                              </a:solidFill>
                              <a:latin typeface="Cambria Math" panose="02040503050406030204" pitchFamily="18" charset="0"/>
                              <a:ea typeface="Cambria Math" panose="02040503050406030204" pitchFamily="18" charset="0"/>
                            </a:rPr>
                            <m:t>∪</m:t>
                          </m:r>
                          <m:r>
                            <m:rPr>
                              <m:sty m:val="p"/>
                            </m:rPr>
                            <a:rPr lang="vi-VN" i="1" dirty="0">
                              <a:solidFill>
                                <a:srgbClr val="FF0000"/>
                              </a:solidFill>
                              <a:latin typeface="Cambria Math" panose="02040503050406030204" pitchFamily="18" charset="0"/>
                              <a:ea typeface="Cambria Math" panose="02040503050406030204" pitchFamily="18" charset="0"/>
                            </a:rPr>
                            <m:t>U</m:t>
                          </m:r>
                        </m:e>
                      </m:d>
                    </m:oMath>
                  </m:oMathPara>
                </a14:m>
                <a:endParaRPr lang="vi-VN" dirty="0"/>
              </a:p>
              <a:p>
                <a:pPr marL="0" indent="0">
                  <a:buNone/>
                </a:pPr>
                <a:endParaRPr lang="vi-VN" dirty="0"/>
              </a:p>
            </p:txBody>
          </p:sp>
        </mc:Choice>
        <mc:Fallback xmlns="">
          <p:sp>
            <p:nvSpPr>
              <p:cNvPr id="3" name="Content Placeholder 2">
                <a:extLst>
                  <a:ext uri="{FF2B5EF4-FFF2-40B4-BE49-F238E27FC236}">
                    <a16:creationId xmlns:a16="http://schemas.microsoft.com/office/drawing/2014/main" id="{A6BABFAB-EAA7-0E07-7877-62CD3E676CFA}"/>
                  </a:ext>
                </a:extLst>
              </p:cNvPr>
              <p:cNvSpPr>
                <a:spLocks noGrp="1" noRot="1" noChangeAspect="1" noMove="1" noResize="1" noEditPoints="1" noAdjustHandles="1" noChangeArrowheads="1" noChangeShapeType="1" noTextEdit="1"/>
              </p:cNvSpPr>
              <p:nvPr>
                <p:ph idx="1"/>
              </p:nvPr>
            </p:nvSpPr>
            <p:spPr>
              <a:xfrm>
                <a:off x="304800" y="1047750"/>
                <a:ext cx="8534400" cy="3546873"/>
              </a:xfrm>
              <a:blipFill>
                <a:blip r:embed="rId2"/>
                <a:stretch>
                  <a:fillRect l="-1339" t="-1786"/>
                </a:stretch>
              </a:blipFill>
            </p:spPr>
            <p:txBody>
              <a:bodyPr/>
              <a:lstStyle/>
              <a:p>
                <a:r>
                  <a:rPr lang="vi-VN">
                    <a:noFill/>
                  </a:rPr>
                  <a:t> </a:t>
                </a:r>
              </a:p>
            </p:txBody>
          </p:sp>
        </mc:Fallback>
      </mc:AlternateContent>
    </p:spTree>
    <p:extLst>
      <p:ext uri="{BB962C8B-B14F-4D97-AF65-F5344CB8AC3E}">
        <p14:creationId xmlns:p14="http://schemas.microsoft.com/office/powerpoint/2010/main" val="23286408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err="1" smtClean="0">
            <a:latin typeface="Calibri"/>
            <a:cs typeface="Calibri"/>
          </a:defRPr>
        </a:defPPr>
      </a:lstStyle>
    </a:txDef>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dan-berkeley-nlp-v1</Template>
  <TotalTime>25354</TotalTime>
  <Words>2049</Words>
  <Application>Microsoft Office PowerPoint</Application>
  <PresentationFormat>On-screen Show (16:9)</PresentationFormat>
  <Paragraphs>300</Paragraphs>
  <Slides>29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Cambria Math</vt:lpstr>
      <vt:lpstr>Wingdings</vt:lpstr>
      <vt:lpstr>dan-berkeley-nlp-v1</vt:lpstr>
      <vt:lpstr>MAT1101: Xác suất thống kê </vt:lpstr>
      <vt:lpstr>Sách</vt:lpstr>
      <vt:lpstr>Nội dung</vt:lpstr>
      <vt:lpstr>Khái niệm xác suất</vt:lpstr>
      <vt:lpstr>Tập hợp</vt:lpstr>
      <vt:lpstr>Tập hợp</vt:lpstr>
      <vt:lpstr>Các phép toán tập hợp</vt:lpstr>
      <vt:lpstr>Các phép toán tập hợp</vt:lpstr>
      <vt:lpstr>Đại số tập hợp</vt:lpstr>
      <vt:lpstr>Đại số tập hợp</vt:lpstr>
      <vt:lpstr>Mô hình xác suất</vt:lpstr>
      <vt:lpstr>Ví dụ: Tung đồng xu 1 lần</vt:lpstr>
      <vt:lpstr>Ví dụ: Tung đồng xu 2 lần</vt:lpstr>
      <vt:lpstr>Ví dụ: Tung xúc sắc sáu mặt 2 lần</vt:lpstr>
      <vt:lpstr>Ví dụ: Tung đồng xu tất cả 10 lần</vt:lpstr>
      <vt:lpstr>Mô tả không gian mẫu bằng cây</vt:lpstr>
      <vt:lpstr>Các tiên đề xác suất</vt:lpstr>
      <vt:lpstr>Hệ quả</vt:lpstr>
      <vt:lpstr>Ví dụ: Tung đồng xu cân bằng 1 lần</vt:lpstr>
      <vt:lpstr>Ví dụ: Tung đồng xu cân bằng 3 lần</vt:lpstr>
      <vt:lpstr>Mô hình xác suất rời rạc</vt:lpstr>
      <vt:lpstr>Ví dụ: tung xúc sắc 6 mặt 2 lần</vt:lpstr>
      <vt:lpstr>Mô hình xác suất liên tục</vt:lpstr>
      <vt:lpstr>Mô hình xác suất liên tục</vt:lpstr>
      <vt:lpstr>Sử dụng mô hình xác suất</vt:lpstr>
      <vt:lpstr>Sử dụng mô hình xác suất</vt:lpstr>
      <vt:lpstr>Lịch sử ngành Xác suất</vt:lpstr>
      <vt:lpstr>Lịch sử ngành Xác suất</vt:lpstr>
      <vt:lpstr>Lịch sử ngành Xác suất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Lê Trung Thành</cp:lastModifiedBy>
  <cp:revision>1479</cp:revision>
  <cp:lastPrinted>2014-01-21T07:51:01Z</cp:lastPrinted>
  <dcterms:created xsi:type="dcterms:W3CDTF">2004-08-27T04:16:05Z</dcterms:created>
  <dcterms:modified xsi:type="dcterms:W3CDTF">2024-04-25T03:34:22Z</dcterms:modified>
</cp:coreProperties>
</file>