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73" r:id="rId3"/>
    <p:sldId id="261" r:id="rId4"/>
    <p:sldId id="262" r:id="rId5"/>
    <p:sldId id="263" r:id="rId6"/>
    <p:sldId id="264" r:id="rId7"/>
    <p:sldId id="265" r:id="rId8"/>
    <p:sldId id="266" r:id="rId9"/>
    <p:sldId id="267" r:id="rId10"/>
    <p:sldId id="268" r:id="rId11"/>
    <p:sldId id="269" r:id="rId12"/>
    <p:sldId id="270"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7/11/2023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7/11/2023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6000" dirty="0"/>
              <a:t>10 Teknik Jitu </a:t>
            </a:r>
            <a:r>
              <a:rPr lang="en-US" sz="6000" dirty="0" err="1"/>
              <a:t>Meningkatkan</a:t>
            </a:r>
            <a:r>
              <a:rPr lang="en-US" sz="6000" dirty="0"/>
              <a:t> </a:t>
            </a:r>
            <a:r>
              <a:rPr lang="en-US" sz="6000" i="1" dirty="0"/>
              <a:t>Self Confidence!!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pPr algn="r"/>
            <a:r>
              <a:rPr lang="en-US" sz="2000" b="1" i="1" dirty="0">
                <a:solidFill>
                  <a:schemeClr val="tx1">
                    <a:lumMod val="85000"/>
                    <a:lumOff val="15000"/>
                  </a:schemeClr>
                </a:solidFill>
              </a:rPr>
              <a:t>By: </a:t>
            </a:r>
            <a:r>
              <a:rPr lang="en-US" sz="2000" b="1" i="1" dirty="0" err="1">
                <a:solidFill>
                  <a:schemeClr val="tx1">
                    <a:lumMod val="85000"/>
                    <a:lumOff val="15000"/>
                  </a:schemeClr>
                </a:solidFill>
              </a:rPr>
              <a:t>singgih</a:t>
            </a:r>
            <a:endParaRPr lang="en-US" sz="2000" b="1" i="1"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A1A7-FF5B-A55A-7463-79F1989F2DF5}"/>
              </a:ext>
            </a:extLst>
          </p:cNvPr>
          <p:cNvSpPr>
            <a:spLocks noGrp="1"/>
          </p:cNvSpPr>
          <p:nvPr>
            <p:ph type="title"/>
          </p:nvPr>
        </p:nvSpPr>
        <p:spPr/>
        <p:txBody>
          <a:bodyPr>
            <a:normAutofit/>
          </a:bodyPr>
          <a:lstStyle/>
          <a:p>
            <a:r>
              <a:rPr lang="en-US" b="1" i="0" dirty="0">
                <a:solidFill>
                  <a:srgbClr val="292929"/>
                </a:solidFill>
                <a:effectLst/>
                <a:latin typeface="sohne"/>
              </a:rPr>
              <a:t>8. </a:t>
            </a:r>
            <a:r>
              <a:rPr lang="en-US" b="1" i="0" dirty="0" err="1">
                <a:solidFill>
                  <a:srgbClr val="292929"/>
                </a:solidFill>
                <a:effectLst/>
                <a:latin typeface="sohne"/>
              </a:rPr>
              <a:t>Kegagalan</a:t>
            </a:r>
            <a:r>
              <a:rPr lang="en-US" b="1" i="0" dirty="0">
                <a:solidFill>
                  <a:srgbClr val="292929"/>
                </a:solidFill>
                <a:effectLst/>
                <a:latin typeface="sohne"/>
              </a:rPr>
              <a:t> </a:t>
            </a:r>
            <a:r>
              <a:rPr lang="en-US" b="1" i="0" dirty="0" err="1">
                <a:solidFill>
                  <a:srgbClr val="292929"/>
                </a:solidFill>
                <a:effectLst/>
                <a:latin typeface="sohne"/>
              </a:rPr>
              <a:t>sebagai</a:t>
            </a:r>
            <a:r>
              <a:rPr lang="en-US" b="1" i="0" dirty="0">
                <a:solidFill>
                  <a:srgbClr val="292929"/>
                </a:solidFill>
                <a:effectLst/>
                <a:latin typeface="sohne"/>
              </a:rPr>
              <a:t> Batu </a:t>
            </a:r>
            <a:r>
              <a:rPr lang="en-US" b="1" i="0" dirty="0" err="1">
                <a:solidFill>
                  <a:srgbClr val="292929"/>
                </a:solidFill>
                <a:effectLst/>
                <a:latin typeface="sohne"/>
              </a:rPr>
              <a:t>Loncatan</a:t>
            </a:r>
            <a:r>
              <a:rPr lang="en-US" b="1" i="0" dirty="0">
                <a:solidFill>
                  <a:srgbClr val="292929"/>
                </a:solidFill>
                <a:effectLst/>
                <a:latin typeface="sohne"/>
              </a:rPr>
              <a:t> </a:t>
            </a:r>
            <a:r>
              <a:rPr lang="en-US" b="1" i="0" dirty="0" err="1">
                <a:solidFill>
                  <a:srgbClr val="292929"/>
                </a:solidFill>
                <a:effectLst/>
                <a:latin typeface="sohne"/>
              </a:rPr>
              <a:t>Menuju</a:t>
            </a:r>
            <a:r>
              <a:rPr lang="en-US" b="1" i="0" dirty="0">
                <a:solidFill>
                  <a:srgbClr val="292929"/>
                </a:solidFill>
                <a:effectLst/>
                <a:latin typeface="sohne"/>
              </a:rPr>
              <a:t> </a:t>
            </a:r>
            <a:r>
              <a:rPr lang="en-US" b="1" i="0" dirty="0" err="1">
                <a:solidFill>
                  <a:srgbClr val="292929"/>
                </a:solidFill>
                <a:effectLst/>
                <a:latin typeface="sohne"/>
              </a:rPr>
              <a:t>Kesuksesan</a:t>
            </a:r>
            <a:endParaRPr lang="en-US" i="1" dirty="0"/>
          </a:p>
        </p:txBody>
      </p:sp>
      <p:sp>
        <p:nvSpPr>
          <p:cNvPr id="3" name="Content Placeholder 2">
            <a:extLst>
              <a:ext uri="{FF2B5EF4-FFF2-40B4-BE49-F238E27FC236}">
                <a16:creationId xmlns:a16="http://schemas.microsoft.com/office/drawing/2014/main" id="{831457C6-58CE-D12C-A1D8-6DD941D45363}"/>
              </a:ext>
            </a:extLst>
          </p:cNvPr>
          <p:cNvSpPr>
            <a:spLocks noGrp="1"/>
          </p:cNvSpPr>
          <p:nvPr>
            <p:ph idx="1"/>
          </p:nvPr>
        </p:nvSpPr>
        <p:spPr>
          <a:xfrm>
            <a:off x="1097280" y="2108201"/>
            <a:ext cx="5794408" cy="3760891"/>
          </a:xfrm>
        </p:spPr>
        <p:txBody>
          <a:bodyPr>
            <a:normAutofit fontScale="92500" lnSpcReduction="10000"/>
          </a:bodyPr>
          <a:lstStyle/>
          <a:p>
            <a:r>
              <a:rPr lang="it-IT" sz="2000" b="1" dirty="0">
                <a:solidFill>
                  <a:srgbClr val="C00000"/>
                </a:solidFill>
              </a:rPr>
              <a:t>Belajar dari Kemunduran dan Melangkah Maju</a:t>
            </a:r>
          </a:p>
          <a:p>
            <a:r>
              <a:rPr lang="it-IT" sz="2000" dirty="0"/>
              <a:t>Kegagalan adalah bagian tak terelakkan dari kehidupan. Buat itu sebagai batu loncatan menuju kesuksesan daripada penghalang jalan. Analisis kegagalan secara objektif, jadikan sebagai pelajaran berharga, dan terapkan pada upaya masa depan. Pahami bahwa setiap kemunduran akan membawa lebih dekat ke tujuan.</a:t>
            </a:r>
          </a:p>
          <a:p>
            <a:r>
              <a:rPr lang="it-IT" sz="2000" dirty="0"/>
              <a:t>Dengan menerima kegagalan dan bertahan, kita mengembangkan ketahanan dan meningkatkan rasa percaya diri.</a:t>
            </a:r>
          </a:p>
        </p:txBody>
      </p:sp>
      <p:pic>
        <p:nvPicPr>
          <p:cNvPr id="2052" name="Picture 4" descr="Belajar dari Kegagalan">
            <a:extLst>
              <a:ext uri="{FF2B5EF4-FFF2-40B4-BE49-F238E27FC236}">
                <a16:creationId xmlns:a16="http://schemas.microsoft.com/office/drawing/2014/main" id="{495A3A69-F9F7-CA09-2065-04BE3920D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6040" y="2108201"/>
            <a:ext cx="4687905" cy="3455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80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A1A7-FF5B-A55A-7463-79F1989F2DF5}"/>
              </a:ext>
            </a:extLst>
          </p:cNvPr>
          <p:cNvSpPr>
            <a:spLocks noGrp="1"/>
          </p:cNvSpPr>
          <p:nvPr>
            <p:ph type="title"/>
          </p:nvPr>
        </p:nvSpPr>
        <p:spPr/>
        <p:txBody>
          <a:bodyPr>
            <a:normAutofit/>
          </a:bodyPr>
          <a:lstStyle/>
          <a:p>
            <a:r>
              <a:rPr lang="en-US" b="1" dirty="0">
                <a:solidFill>
                  <a:srgbClr val="292929"/>
                </a:solidFill>
                <a:latin typeface="sohne"/>
              </a:rPr>
              <a:t>9</a:t>
            </a:r>
            <a:r>
              <a:rPr lang="en-US" b="1" i="0" dirty="0">
                <a:solidFill>
                  <a:srgbClr val="292929"/>
                </a:solidFill>
                <a:effectLst/>
                <a:latin typeface="sohne"/>
              </a:rPr>
              <a:t>. </a:t>
            </a:r>
            <a:r>
              <a:rPr lang="en-US" b="1" dirty="0" err="1">
                <a:solidFill>
                  <a:srgbClr val="292929"/>
                </a:solidFill>
                <a:latin typeface="sohne"/>
              </a:rPr>
              <a:t>P</a:t>
            </a:r>
            <a:r>
              <a:rPr lang="en-US" b="1" i="0" dirty="0" err="1">
                <a:solidFill>
                  <a:srgbClr val="292929"/>
                </a:solidFill>
                <a:effectLst/>
                <a:latin typeface="sohne"/>
              </a:rPr>
              <a:t>raktikkan</a:t>
            </a:r>
            <a:r>
              <a:rPr lang="en-US" b="1" i="0" dirty="0">
                <a:solidFill>
                  <a:srgbClr val="292929"/>
                </a:solidFill>
                <a:effectLst/>
                <a:latin typeface="sohne"/>
              </a:rPr>
              <a:t> Teknik </a:t>
            </a:r>
            <a:r>
              <a:rPr lang="en-US" b="1" i="0" dirty="0" err="1">
                <a:solidFill>
                  <a:srgbClr val="292929"/>
                </a:solidFill>
                <a:effectLst/>
                <a:latin typeface="sohne"/>
              </a:rPr>
              <a:t>Visualisasi</a:t>
            </a:r>
            <a:endParaRPr lang="en-US" i="1" dirty="0"/>
          </a:p>
        </p:txBody>
      </p:sp>
      <p:sp>
        <p:nvSpPr>
          <p:cNvPr id="3" name="Content Placeholder 2">
            <a:extLst>
              <a:ext uri="{FF2B5EF4-FFF2-40B4-BE49-F238E27FC236}">
                <a16:creationId xmlns:a16="http://schemas.microsoft.com/office/drawing/2014/main" id="{831457C6-58CE-D12C-A1D8-6DD941D45363}"/>
              </a:ext>
            </a:extLst>
          </p:cNvPr>
          <p:cNvSpPr>
            <a:spLocks noGrp="1"/>
          </p:cNvSpPr>
          <p:nvPr>
            <p:ph idx="1"/>
          </p:nvPr>
        </p:nvSpPr>
        <p:spPr>
          <a:xfrm>
            <a:off x="1097280" y="2108201"/>
            <a:ext cx="5804034" cy="3760891"/>
          </a:xfrm>
        </p:spPr>
        <p:txBody>
          <a:bodyPr/>
          <a:lstStyle/>
          <a:p>
            <a:r>
              <a:rPr lang="it-IT" b="1" dirty="0">
                <a:solidFill>
                  <a:srgbClr val="C00000"/>
                </a:solidFill>
              </a:rPr>
              <a:t>Memanfaatkan Kekuatan Imajinasi</a:t>
            </a:r>
          </a:p>
          <a:p>
            <a:r>
              <a:rPr lang="it-IT" dirty="0"/>
              <a:t>Visualisasi adalah teknik ampuh untuk meningkatkan kepercayaan diri. Tutup mata dan bayangkan dengan jelas bahwa kita mencapai tujuan. Visualisasikan emosi, gambaran, dan suara yang terkait dengan pencapaian kita.</a:t>
            </a:r>
          </a:p>
          <a:p>
            <a:r>
              <a:rPr lang="it-IT" dirty="0"/>
              <a:t>Dengan berlatih visualisasi secara teratur, </a:t>
            </a:r>
            <a:r>
              <a:rPr lang="en-US" dirty="0" err="1"/>
              <a:t>kita</a:t>
            </a:r>
            <a:r>
              <a:rPr lang="it-IT" dirty="0"/>
              <a:t> menciptakan </a:t>
            </a:r>
            <a:r>
              <a:rPr lang="it-IT" i="1" dirty="0"/>
              <a:t>blue print </a:t>
            </a:r>
            <a:r>
              <a:rPr lang="it-IT" dirty="0"/>
              <a:t>mental yang memperkuat kepercayaan diri dan memotivasi diri untuk mengambil tindakan menuju impian.</a:t>
            </a:r>
          </a:p>
        </p:txBody>
      </p:sp>
      <p:pic>
        <p:nvPicPr>
          <p:cNvPr id="8194" name="Picture 2" descr="Apa Itu Visualisasi ? – Mahadibya Nurcahyo Chakrasana">
            <a:extLst>
              <a:ext uri="{FF2B5EF4-FFF2-40B4-BE49-F238E27FC236}">
                <a16:creationId xmlns:a16="http://schemas.microsoft.com/office/drawing/2014/main" id="{E8C7AE78-5DA2-1EC4-5315-28804AC8F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8626" y="2356712"/>
            <a:ext cx="4927799" cy="3263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10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A1A7-FF5B-A55A-7463-79F1989F2DF5}"/>
              </a:ext>
            </a:extLst>
          </p:cNvPr>
          <p:cNvSpPr>
            <a:spLocks noGrp="1"/>
          </p:cNvSpPr>
          <p:nvPr>
            <p:ph type="title"/>
          </p:nvPr>
        </p:nvSpPr>
        <p:spPr/>
        <p:txBody>
          <a:bodyPr>
            <a:normAutofit/>
          </a:bodyPr>
          <a:lstStyle/>
          <a:p>
            <a:r>
              <a:rPr lang="en-US" b="1" i="0" dirty="0">
                <a:solidFill>
                  <a:srgbClr val="292929"/>
                </a:solidFill>
                <a:effectLst/>
                <a:latin typeface="sohne"/>
              </a:rPr>
              <a:t>10. </a:t>
            </a:r>
            <a:r>
              <a:rPr lang="en-US" b="1" i="0" dirty="0" err="1">
                <a:solidFill>
                  <a:srgbClr val="292929"/>
                </a:solidFill>
                <a:effectLst/>
                <a:latin typeface="sohne"/>
              </a:rPr>
              <a:t>Mencari</a:t>
            </a:r>
            <a:r>
              <a:rPr lang="en-US" b="1" i="0" dirty="0">
                <a:solidFill>
                  <a:srgbClr val="292929"/>
                </a:solidFill>
                <a:effectLst/>
                <a:latin typeface="sohne"/>
              </a:rPr>
              <a:t> </a:t>
            </a:r>
            <a:r>
              <a:rPr lang="en-US" b="1" i="0" dirty="0" err="1">
                <a:solidFill>
                  <a:srgbClr val="292929"/>
                </a:solidFill>
                <a:effectLst/>
                <a:latin typeface="sohne"/>
              </a:rPr>
              <a:t>Bimbingan</a:t>
            </a:r>
            <a:r>
              <a:rPr lang="en-US" b="1" i="0" dirty="0">
                <a:solidFill>
                  <a:srgbClr val="292929"/>
                </a:solidFill>
                <a:effectLst/>
                <a:latin typeface="sohne"/>
              </a:rPr>
              <a:t> </a:t>
            </a:r>
            <a:r>
              <a:rPr lang="en-US" b="1" i="0" dirty="0" err="1">
                <a:solidFill>
                  <a:srgbClr val="292929"/>
                </a:solidFill>
                <a:effectLst/>
                <a:latin typeface="sohne"/>
              </a:rPr>
              <a:t>Profesional</a:t>
            </a:r>
            <a:endParaRPr lang="en-US" i="1" dirty="0"/>
          </a:p>
        </p:txBody>
      </p:sp>
      <p:sp>
        <p:nvSpPr>
          <p:cNvPr id="3" name="Content Placeholder 2">
            <a:extLst>
              <a:ext uri="{FF2B5EF4-FFF2-40B4-BE49-F238E27FC236}">
                <a16:creationId xmlns:a16="http://schemas.microsoft.com/office/drawing/2014/main" id="{831457C6-58CE-D12C-A1D8-6DD941D45363}"/>
              </a:ext>
            </a:extLst>
          </p:cNvPr>
          <p:cNvSpPr>
            <a:spLocks noGrp="1"/>
          </p:cNvSpPr>
          <p:nvPr>
            <p:ph idx="1"/>
          </p:nvPr>
        </p:nvSpPr>
        <p:spPr>
          <a:xfrm>
            <a:off x="1097280" y="2108201"/>
            <a:ext cx="5958038" cy="3760891"/>
          </a:xfrm>
        </p:spPr>
        <p:txBody>
          <a:bodyPr/>
          <a:lstStyle/>
          <a:p>
            <a:r>
              <a:rPr lang="it-IT" b="1" dirty="0">
                <a:solidFill>
                  <a:srgbClr val="C00000"/>
                </a:solidFill>
              </a:rPr>
              <a:t>Temukan Potensi dengan Dukungan Ahli</a:t>
            </a:r>
          </a:p>
          <a:p>
            <a:r>
              <a:rPr lang="it-IT" dirty="0"/>
              <a:t>Terkadang, mencari bimbingan profesional dapat mempengaruhi perjalanan kepercayaan diri secara signifikan. Pertimbangkan untuk berkonsultasi dengan konselor atau terapis yang berspesialisasi dalam membangun kepercayaan diri. Mereka dapat memberikan strategi, dukungan, dan akuntabilitas yang dipersonalisasi untuk membantu kita mengatasi hambatan dan mengeluarkan potensi secara penuh.</a:t>
            </a:r>
          </a:p>
        </p:txBody>
      </p:sp>
      <p:pic>
        <p:nvPicPr>
          <p:cNvPr id="2050" name="Picture 2" descr="5 Mitos Profesi Psikolog yang Sebenarnya Salah Kaprah">
            <a:extLst>
              <a:ext uri="{FF2B5EF4-FFF2-40B4-BE49-F238E27FC236}">
                <a16:creationId xmlns:a16="http://schemas.microsoft.com/office/drawing/2014/main" id="{AD009BCC-2F50-CB4B-7EF0-CC89874E42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5318" y="2271831"/>
            <a:ext cx="4562375" cy="284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23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Try your best to make the finest possible version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70000" lnSpcReduction="20000"/>
          </a:bodyPr>
          <a:lstStyle/>
          <a:p>
            <a:r>
              <a:rPr lang="en-US" dirty="0" err="1">
                <a:solidFill>
                  <a:srgbClr val="FFFFFF"/>
                </a:solidFill>
              </a:rPr>
              <a:t>Juli</a:t>
            </a:r>
            <a:r>
              <a:rPr lang="en-US" dirty="0">
                <a:solidFill>
                  <a:srgbClr val="FFFFFF"/>
                </a:solidFill>
              </a:rPr>
              <a:t> 2023</a:t>
            </a:r>
          </a:p>
          <a:p>
            <a:endParaRPr lang="en-US" dirty="0">
              <a:solidFill>
                <a:srgbClr val="FFFFFF"/>
              </a:solidFill>
            </a:endParaRPr>
          </a:p>
          <a:p>
            <a:r>
              <a:rPr lang="en-US" sz="2000" i="1" dirty="0" err="1">
                <a:solidFill>
                  <a:schemeClr val="bg2">
                    <a:lumMod val="75000"/>
                  </a:schemeClr>
                </a:solidFill>
              </a:rPr>
              <a:t>Sumber</a:t>
            </a:r>
            <a:r>
              <a:rPr lang="en-US" sz="2000" i="1" dirty="0">
                <a:solidFill>
                  <a:schemeClr val="bg2">
                    <a:lumMod val="75000"/>
                  </a:schemeClr>
                </a:solidFill>
              </a:rPr>
              <a:t>: </a:t>
            </a:r>
            <a:r>
              <a:rPr lang="en-US" sz="2000" b="0" i="1" u="none" strike="noStrike" dirty="0">
                <a:solidFill>
                  <a:schemeClr val="bg2">
                    <a:lumMod val="75000"/>
                  </a:schemeClr>
                </a:solidFill>
                <a:effectLst/>
                <a:latin typeface="sohne"/>
              </a:rPr>
              <a:t>Mohammed </a:t>
            </a:r>
            <a:r>
              <a:rPr lang="en-US" sz="2000" b="0" i="1" u="none" strike="noStrike" dirty="0" err="1">
                <a:solidFill>
                  <a:schemeClr val="bg2">
                    <a:lumMod val="75000"/>
                  </a:schemeClr>
                </a:solidFill>
                <a:effectLst/>
                <a:latin typeface="sohne"/>
              </a:rPr>
              <a:t>Machraoui</a:t>
            </a:r>
            <a:endParaRPr lang="en-US" sz="2000" i="1" dirty="0">
              <a:solidFill>
                <a:schemeClr val="bg2">
                  <a:lumMod val="75000"/>
                </a:schemeClr>
              </a:solidFill>
            </a:endParaRP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07EEA-626B-3ACC-B8DB-A6D18BD9B379}"/>
              </a:ext>
            </a:extLst>
          </p:cNvPr>
          <p:cNvSpPr>
            <a:spLocks noGrp="1"/>
          </p:cNvSpPr>
          <p:nvPr>
            <p:ph type="title"/>
          </p:nvPr>
        </p:nvSpPr>
        <p:spPr/>
        <p:txBody>
          <a:bodyPr/>
          <a:lstStyle/>
          <a:p>
            <a:endParaRPr lang="en-US"/>
          </a:p>
        </p:txBody>
      </p:sp>
      <p:pic>
        <p:nvPicPr>
          <p:cNvPr id="4100" name="Picture 4" descr="7 Ways To Increase Your Confidence As A Man | VITAMAN USA">
            <a:extLst>
              <a:ext uri="{FF2B5EF4-FFF2-40B4-BE49-F238E27FC236}">
                <a16:creationId xmlns:a16="http://schemas.microsoft.com/office/drawing/2014/main" id="{7CAFB50B-FF68-AC91-7950-DA614505C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42005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9DF54B8E-F494-96E9-0B60-51A0C2CAA1C1}"/>
              </a:ext>
            </a:extLst>
          </p:cNvPr>
          <p:cNvSpPr txBox="1">
            <a:spLocks/>
          </p:cNvSpPr>
          <p:nvPr/>
        </p:nvSpPr>
        <p:spPr>
          <a:xfrm>
            <a:off x="1249680" y="439003"/>
            <a:ext cx="10530038"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b="1" dirty="0" err="1">
                <a:solidFill>
                  <a:schemeClr val="accent2"/>
                </a:solidFill>
              </a:rPr>
              <a:t>Apa</a:t>
            </a:r>
            <a:r>
              <a:rPr lang="en-US" b="1" dirty="0">
                <a:solidFill>
                  <a:schemeClr val="accent2"/>
                </a:solidFill>
              </a:rPr>
              <a:t> </a:t>
            </a:r>
            <a:r>
              <a:rPr lang="en-US" b="1" dirty="0" err="1">
                <a:solidFill>
                  <a:schemeClr val="accent2"/>
                </a:solidFill>
              </a:rPr>
              <a:t>pentingnya</a:t>
            </a:r>
            <a:r>
              <a:rPr lang="en-US" b="1" dirty="0">
                <a:solidFill>
                  <a:schemeClr val="accent2"/>
                </a:solidFill>
              </a:rPr>
              <a:t> </a:t>
            </a:r>
            <a:r>
              <a:rPr lang="en-US" b="1" i="1" dirty="0">
                <a:solidFill>
                  <a:schemeClr val="accent2"/>
                </a:solidFill>
              </a:rPr>
              <a:t>self confidence</a:t>
            </a:r>
            <a:r>
              <a:rPr lang="en-US" b="1" dirty="0">
                <a:solidFill>
                  <a:schemeClr val="accent2"/>
                </a:solidFill>
              </a:rPr>
              <a:t>?</a:t>
            </a:r>
          </a:p>
        </p:txBody>
      </p:sp>
      <p:sp>
        <p:nvSpPr>
          <p:cNvPr id="5" name="Content Placeholder 2">
            <a:extLst>
              <a:ext uri="{FF2B5EF4-FFF2-40B4-BE49-F238E27FC236}">
                <a16:creationId xmlns:a16="http://schemas.microsoft.com/office/drawing/2014/main" id="{6F8BBC9C-F97E-4EF6-40D8-F83EBCAE0DA9}"/>
              </a:ext>
            </a:extLst>
          </p:cNvPr>
          <p:cNvSpPr txBox="1">
            <a:spLocks/>
          </p:cNvSpPr>
          <p:nvPr/>
        </p:nvSpPr>
        <p:spPr>
          <a:xfrm>
            <a:off x="1249680" y="22606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rgbClr val="C00000"/>
                </a:solidFill>
              </a:rPr>
              <a:t>Di dunia yang </a:t>
            </a:r>
            <a:r>
              <a:rPr lang="en-US" dirty="0" err="1">
                <a:solidFill>
                  <a:srgbClr val="C00000"/>
                </a:solidFill>
              </a:rPr>
              <a:t>serba</a:t>
            </a:r>
            <a:r>
              <a:rPr lang="en-US" dirty="0">
                <a:solidFill>
                  <a:srgbClr val="C00000"/>
                </a:solidFill>
              </a:rPr>
              <a:t> </a:t>
            </a:r>
            <a:r>
              <a:rPr lang="en-US" dirty="0" err="1">
                <a:solidFill>
                  <a:srgbClr val="C00000"/>
                </a:solidFill>
              </a:rPr>
              <a:t>cepat</a:t>
            </a:r>
            <a:r>
              <a:rPr lang="en-US" dirty="0">
                <a:solidFill>
                  <a:srgbClr val="C00000"/>
                </a:solidFill>
              </a:rPr>
              <a:t> dan </a:t>
            </a:r>
            <a:r>
              <a:rPr lang="en-US" dirty="0" err="1">
                <a:solidFill>
                  <a:srgbClr val="C00000"/>
                </a:solidFill>
              </a:rPr>
              <a:t>kompetitif</a:t>
            </a:r>
            <a:r>
              <a:rPr lang="en-US" dirty="0">
                <a:solidFill>
                  <a:srgbClr val="C00000"/>
                </a:solidFill>
              </a:rPr>
              <a:t> </a:t>
            </a:r>
            <a:r>
              <a:rPr lang="en-US" dirty="0" err="1">
                <a:solidFill>
                  <a:srgbClr val="C00000"/>
                </a:solidFill>
              </a:rPr>
              <a:t>saat</a:t>
            </a:r>
            <a:r>
              <a:rPr lang="en-US" dirty="0">
                <a:solidFill>
                  <a:srgbClr val="C00000"/>
                </a:solidFill>
              </a:rPr>
              <a:t> </a:t>
            </a:r>
            <a:r>
              <a:rPr lang="en-US" dirty="0" err="1">
                <a:solidFill>
                  <a:srgbClr val="C00000"/>
                </a:solidFill>
              </a:rPr>
              <a:t>ini</a:t>
            </a:r>
            <a:r>
              <a:rPr lang="en-US" dirty="0">
                <a:solidFill>
                  <a:srgbClr val="C00000"/>
                </a:solidFill>
              </a:rPr>
              <a:t>, </a:t>
            </a:r>
            <a:r>
              <a:rPr lang="en-US" dirty="0" err="1">
                <a:solidFill>
                  <a:srgbClr val="C00000"/>
                </a:solidFill>
              </a:rPr>
              <a:t>kepercayaan</a:t>
            </a:r>
            <a:r>
              <a:rPr lang="en-US" dirty="0">
                <a:solidFill>
                  <a:srgbClr val="C00000"/>
                </a:solidFill>
              </a:rPr>
              <a:t> </a:t>
            </a:r>
            <a:r>
              <a:rPr lang="en-US" dirty="0" err="1">
                <a:solidFill>
                  <a:srgbClr val="C00000"/>
                </a:solidFill>
              </a:rPr>
              <a:t>diri</a:t>
            </a:r>
            <a:r>
              <a:rPr lang="en-US" dirty="0">
                <a:solidFill>
                  <a:srgbClr val="C00000"/>
                </a:solidFill>
              </a:rPr>
              <a:t> </a:t>
            </a:r>
            <a:r>
              <a:rPr lang="en-US" dirty="0" err="1">
                <a:solidFill>
                  <a:srgbClr val="C00000"/>
                </a:solidFill>
              </a:rPr>
              <a:t>memainkan</a:t>
            </a:r>
            <a:r>
              <a:rPr lang="en-US" dirty="0">
                <a:solidFill>
                  <a:srgbClr val="C00000"/>
                </a:solidFill>
              </a:rPr>
              <a:t> </a:t>
            </a:r>
            <a:r>
              <a:rPr lang="en-US" dirty="0" err="1">
                <a:solidFill>
                  <a:srgbClr val="C00000"/>
                </a:solidFill>
              </a:rPr>
              <a:t>peran</a:t>
            </a:r>
            <a:r>
              <a:rPr lang="en-US" dirty="0">
                <a:solidFill>
                  <a:srgbClr val="C00000"/>
                </a:solidFill>
              </a:rPr>
              <a:t> </a:t>
            </a:r>
            <a:r>
              <a:rPr lang="en-US" dirty="0" err="1">
                <a:solidFill>
                  <a:srgbClr val="C00000"/>
                </a:solidFill>
              </a:rPr>
              <a:t>penting</a:t>
            </a:r>
            <a:r>
              <a:rPr lang="en-US" dirty="0">
                <a:solidFill>
                  <a:srgbClr val="C00000"/>
                </a:solidFill>
              </a:rPr>
              <a:t> </a:t>
            </a:r>
            <a:r>
              <a:rPr lang="en-US" dirty="0" err="1">
                <a:solidFill>
                  <a:srgbClr val="C00000"/>
                </a:solidFill>
              </a:rPr>
              <a:t>dalam</a:t>
            </a:r>
            <a:r>
              <a:rPr lang="en-US" dirty="0">
                <a:solidFill>
                  <a:srgbClr val="C00000"/>
                </a:solidFill>
              </a:rPr>
              <a:t> </a:t>
            </a:r>
            <a:r>
              <a:rPr lang="en-US" dirty="0" err="1">
                <a:solidFill>
                  <a:srgbClr val="C00000"/>
                </a:solidFill>
              </a:rPr>
              <a:t>kehidupan</a:t>
            </a:r>
            <a:r>
              <a:rPr lang="en-US" dirty="0">
                <a:solidFill>
                  <a:srgbClr val="C00000"/>
                </a:solidFill>
              </a:rPr>
              <a:t> </a:t>
            </a:r>
            <a:r>
              <a:rPr lang="en-US" dirty="0" err="1">
                <a:solidFill>
                  <a:srgbClr val="C00000"/>
                </a:solidFill>
              </a:rPr>
              <a:t>pribadi</a:t>
            </a:r>
            <a:r>
              <a:rPr lang="en-US" dirty="0">
                <a:solidFill>
                  <a:srgbClr val="C00000"/>
                </a:solidFill>
              </a:rPr>
              <a:t> dan </a:t>
            </a:r>
            <a:r>
              <a:rPr lang="en-US" dirty="0" err="1">
                <a:solidFill>
                  <a:srgbClr val="C00000"/>
                </a:solidFill>
              </a:rPr>
              <a:t>profesional</a:t>
            </a:r>
            <a:r>
              <a:rPr lang="en-US" dirty="0">
                <a:solidFill>
                  <a:srgbClr val="C00000"/>
                </a:solidFill>
              </a:rPr>
              <a:t>. Hal </a:t>
            </a:r>
            <a:r>
              <a:rPr lang="en-US" dirty="0" err="1">
                <a:solidFill>
                  <a:srgbClr val="C00000"/>
                </a:solidFill>
              </a:rPr>
              <a:t>ini</a:t>
            </a:r>
            <a:r>
              <a:rPr lang="en-US" dirty="0">
                <a:solidFill>
                  <a:srgbClr val="C00000"/>
                </a:solidFill>
              </a:rPr>
              <a:t> </a:t>
            </a:r>
            <a:r>
              <a:rPr lang="en-US" dirty="0" err="1">
                <a:solidFill>
                  <a:srgbClr val="C00000"/>
                </a:solidFill>
              </a:rPr>
              <a:t>memungkinkan</a:t>
            </a:r>
            <a:r>
              <a:rPr lang="en-US" dirty="0">
                <a:solidFill>
                  <a:srgbClr val="C00000"/>
                </a:solidFill>
              </a:rPr>
              <a:t> </a:t>
            </a:r>
            <a:r>
              <a:rPr lang="en-US" dirty="0" err="1">
                <a:solidFill>
                  <a:srgbClr val="C00000"/>
                </a:solidFill>
              </a:rPr>
              <a:t>kita</a:t>
            </a:r>
            <a:r>
              <a:rPr lang="en-US" dirty="0">
                <a:solidFill>
                  <a:srgbClr val="C00000"/>
                </a:solidFill>
              </a:rPr>
              <a:t> </a:t>
            </a:r>
            <a:r>
              <a:rPr lang="en-US" dirty="0" err="1">
                <a:solidFill>
                  <a:srgbClr val="C00000"/>
                </a:solidFill>
              </a:rPr>
              <a:t>untuk</a:t>
            </a:r>
            <a:r>
              <a:rPr lang="en-US" dirty="0">
                <a:solidFill>
                  <a:srgbClr val="C00000"/>
                </a:solidFill>
              </a:rPr>
              <a:t> </a:t>
            </a:r>
            <a:r>
              <a:rPr lang="en-US" dirty="0" err="1">
                <a:solidFill>
                  <a:srgbClr val="C00000"/>
                </a:solidFill>
              </a:rPr>
              <a:t>menghadapi</a:t>
            </a:r>
            <a:r>
              <a:rPr lang="en-US" dirty="0">
                <a:solidFill>
                  <a:srgbClr val="C00000"/>
                </a:solidFill>
              </a:rPr>
              <a:t> </a:t>
            </a:r>
            <a:r>
              <a:rPr lang="en-US" dirty="0" err="1">
                <a:solidFill>
                  <a:srgbClr val="C00000"/>
                </a:solidFill>
              </a:rPr>
              <a:t>tantangan</a:t>
            </a:r>
            <a:r>
              <a:rPr lang="en-US" dirty="0">
                <a:solidFill>
                  <a:srgbClr val="C00000"/>
                </a:solidFill>
              </a:rPr>
              <a:t> </a:t>
            </a:r>
            <a:r>
              <a:rPr lang="en-US" dirty="0" err="1">
                <a:solidFill>
                  <a:srgbClr val="C00000"/>
                </a:solidFill>
              </a:rPr>
              <a:t>secara</a:t>
            </a:r>
            <a:r>
              <a:rPr lang="en-US" dirty="0">
                <a:solidFill>
                  <a:srgbClr val="C00000"/>
                </a:solidFill>
              </a:rPr>
              <a:t> </a:t>
            </a:r>
            <a:r>
              <a:rPr lang="en-US" dirty="0" err="1">
                <a:solidFill>
                  <a:srgbClr val="C00000"/>
                </a:solidFill>
              </a:rPr>
              <a:t>langsung</a:t>
            </a:r>
            <a:r>
              <a:rPr lang="en-US" dirty="0">
                <a:solidFill>
                  <a:srgbClr val="C00000"/>
                </a:solidFill>
              </a:rPr>
              <a:t>, </a:t>
            </a:r>
            <a:r>
              <a:rPr lang="en-US" dirty="0" err="1">
                <a:solidFill>
                  <a:srgbClr val="C00000"/>
                </a:solidFill>
              </a:rPr>
              <a:t>mendapatkan</a:t>
            </a:r>
            <a:r>
              <a:rPr lang="en-US" dirty="0">
                <a:solidFill>
                  <a:srgbClr val="C00000"/>
                </a:solidFill>
              </a:rPr>
              <a:t> </a:t>
            </a:r>
            <a:r>
              <a:rPr lang="en-US" dirty="0" err="1">
                <a:solidFill>
                  <a:srgbClr val="C00000"/>
                </a:solidFill>
              </a:rPr>
              <a:t>peluang</a:t>
            </a:r>
            <a:r>
              <a:rPr lang="en-US" dirty="0">
                <a:solidFill>
                  <a:srgbClr val="C00000"/>
                </a:solidFill>
              </a:rPr>
              <a:t> </a:t>
            </a:r>
            <a:r>
              <a:rPr lang="en-US" dirty="0" err="1">
                <a:solidFill>
                  <a:srgbClr val="C00000"/>
                </a:solidFill>
              </a:rPr>
              <a:t>baru</a:t>
            </a:r>
            <a:r>
              <a:rPr lang="en-US" dirty="0">
                <a:solidFill>
                  <a:srgbClr val="C00000"/>
                </a:solidFill>
              </a:rPr>
              <a:t>, dan </a:t>
            </a:r>
            <a:r>
              <a:rPr lang="en-US" dirty="0" err="1">
                <a:solidFill>
                  <a:srgbClr val="C00000"/>
                </a:solidFill>
              </a:rPr>
              <a:t>mencapai</a:t>
            </a:r>
            <a:r>
              <a:rPr lang="en-US" dirty="0">
                <a:solidFill>
                  <a:srgbClr val="C00000"/>
                </a:solidFill>
              </a:rPr>
              <a:t> </a:t>
            </a:r>
            <a:r>
              <a:rPr lang="en-US" dirty="0" err="1">
                <a:solidFill>
                  <a:srgbClr val="C00000"/>
                </a:solidFill>
              </a:rPr>
              <a:t>tujuan</a:t>
            </a:r>
            <a:r>
              <a:rPr lang="en-US" dirty="0">
                <a:solidFill>
                  <a:srgbClr val="C00000"/>
                </a:solidFill>
              </a:rPr>
              <a:t> </a:t>
            </a:r>
            <a:r>
              <a:rPr lang="en-US" dirty="0" err="1">
                <a:solidFill>
                  <a:srgbClr val="C00000"/>
                </a:solidFill>
              </a:rPr>
              <a:t>dengan</a:t>
            </a:r>
            <a:r>
              <a:rPr lang="en-US" dirty="0">
                <a:solidFill>
                  <a:srgbClr val="C00000"/>
                </a:solidFill>
              </a:rPr>
              <a:t> </a:t>
            </a:r>
            <a:r>
              <a:rPr lang="en-US" dirty="0" err="1">
                <a:solidFill>
                  <a:srgbClr val="C00000"/>
                </a:solidFill>
              </a:rPr>
              <a:t>tekad</a:t>
            </a:r>
            <a:r>
              <a:rPr lang="en-US" dirty="0">
                <a:solidFill>
                  <a:srgbClr val="C00000"/>
                </a:solidFill>
              </a:rPr>
              <a:t> yang </a:t>
            </a:r>
            <a:r>
              <a:rPr lang="en-US" dirty="0" err="1">
                <a:solidFill>
                  <a:srgbClr val="C00000"/>
                </a:solidFill>
              </a:rPr>
              <a:t>tak</a:t>
            </a:r>
            <a:r>
              <a:rPr lang="en-US" dirty="0">
                <a:solidFill>
                  <a:srgbClr val="C00000"/>
                </a:solidFill>
              </a:rPr>
              <a:t> </a:t>
            </a:r>
            <a:r>
              <a:rPr lang="en-US" dirty="0" err="1">
                <a:solidFill>
                  <a:srgbClr val="C00000"/>
                </a:solidFill>
              </a:rPr>
              <a:t>tergoyahkan</a:t>
            </a:r>
            <a:r>
              <a:rPr lang="en-US" dirty="0">
                <a:solidFill>
                  <a:srgbClr val="C00000"/>
                </a:solidFill>
              </a:rPr>
              <a:t>.</a:t>
            </a:r>
          </a:p>
          <a:p>
            <a:r>
              <a:rPr lang="en-US" dirty="0">
                <a:solidFill>
                  <a:srgbClr val="C00000"/>
                </a:solidFill>
              </a:rPr>
              <a:t>Pada </a:t>
            </a:r>
            <a:r>
              <a:rPr lang="en-US" dirty="0" err="1">
                <a:solidFill>
                  <a:srgbClr val="C00000"/>
                </a:solidFill>
              </a:rPr>
              <a:t>sesi</a:t>
            </a:r>
            <a:r>
              <a:rPr lang="en-US" dirty="0">
                <a:solidFill>
                  <a:srgbClr val="C00000"/>
                </a:solidFill>
              </a:rPr>
              <a:t> </a:t>
            </a:r>
            <a:r>
              <a:rPr lang="en-US" dirty="0" err="1">
                <a:solidFill>
                  <a:srgbClr val="C00000"/>
                </a:solidFill>
              </a:rPr>
              <a:t>ini</a:t>
            </a:r>
            <a:r>
              <a:rPr lang="en-US" dirty="0">
                <a:solidFill>
                  <a:srgbClr val="C00000"/>
                </a:solidFill>
              </a:rPr>
              <a:t>, </a:t>
            </a:r>
            <a:r>
              <a:rPr lang="en-US" dirty="0" err="1">
                <a:solidFill>
                  <a:srgbClr val="C00000"/>
                </a:solidFill>
              </a:rPr>
              <a:t>kita</a:t>
            </a:r>
            <a:r>
              <a:rPr lang="en-US" dirty="0">
                <a:solidFill>
                  <a:srgbClr val="C00000"/>
                </a:solidFill>
              </a:rPr>
              <a:t> </a:t>
            </a:r>
            <a:r>
              <a:rPr lang="en-US" dirty="0" err="1">
                <a:solidFill>
                  <a:srgbClr val="C00000"/>
                </a:solidFill>
              </a:rPr>
              <a:t>akan</a:t>
            </a:r>
            <a:r>
              <a:rPr lang="en-US" dirty="0">
                <a:solidFill>
                  <a:srgbClr val="C00000"/>
                </a:solidFill>
              </a:rPr>
              <a:t> </a:t>
            </a:r>
            <a:r>
              <a:rPr lang="en-US" dirty="0" err="1">
                <a:solidFill>
                  <a:srgbClr val="C00000"/>
                </a:solidFill>
              </a:rPr>
              <a:t>mengeksplorasi</a:t>
            </a:r>
            <a:r>
              <a:rPr lang="en-US" dirty="0">
                <a:solidFill>
                  <a:srgbClr val="C00000"/>
                </a:solidFill>
              </a:rPr>
              <a:t> 10 strategi yang </a:t>
            </a:r>
            <a:r>
              <a:rPr lang="en-US" dirty="0" err="1">
                <a:solidFill>
                  <a:srgbClr val="C00000"/>
                </a:solidFill>
              </a:rPr>
              <a:t>dapat</a:t>
            </a:r>
            <a:r>
              <a:rPr lang="en-US" dirty="0">
                <a:solidFill>
                  <a:srgbClr val="C00000"/>
                </a:solidFill>
              </a:rPr>
              <a:t> </a:t>
            </a:r>
            <a:r>
              <a:rPr lang="en-US" dirty="0" err="1">
                <a:solidFill>
                  <a:srgbClr val="C00000"/>
                </a:solidFill>
              </a:rPr>
              <a:t>memberdayakan</a:t>
            </a:r>
            <a:r>
              <a:rPr lang="en-US" dirty="0">
                <a:solidFill>
                  <a:srgbClr val="C00000"/>
                </a:solidFill>
              </a:rPr>
              <a:t> </a:t>
            </a:r>
            <a:r>
              <a:rPr lang="en-US" dirty="0" err="1">
                <a:solidFill>
                  <a:srgbClr val="C00000"/>
                </a:solidFill>
              </a:rPr>
              <a:t>diri</a:t>
            </a:r>
            <a:r>
              <a:rPr lang="en-US" dirty="0">
                <a:solidFill>
                  <a:srgbClr val="C00000"/>
                </a:solidFill>
              </a:rPr>
              <a:t> </a:t>
            </a:r>
            <a:r>
              <a:rPr lang="en-US" dirty="0" err="1">
                <a:solidFill>
                  <a:srgbClr val="C00000"/>
                </a:solidFill>
              </a:rPr>
              <a:t>sendiri</a:t>
            </a:r>
            <a:r>
              <a:rPr lang="en-US" dirty="0">
                <a:solidFill>
                  <a:srgbClr val="C00000"/>
                </a:solidFill>
              </a:rPr>
              <a:t> </a:t>
            </a:r>
            <a:r>
              <a:rPr lang="en-US" dirty="0" err="1">
                <a:solidFill>
                  <a:srgbClr val="C00000"/>
                </a:solidFill>
              </a:rPr>
              <a:t>untuk</a:t>
            </a:r>
            <a:r>
              <a:rPr lang="en-US" dirty="0">
                <a:solidFill>
                  <a:srgbClr val="C00000"/>
                </a:solidFill>
              </a:rPr>
              <a:t> </a:t>
            </a:r>
            <a:r>
              <a:rPr lang="en-US" dirty="0" err="1">
                <a:solidFill>
                  <a:srgbClr val="C00000"/>
                </a:solidFill>
              </a:rPr>
              <a:t>mengembangkan</a:t>
            </a:r>
            <a:r>
              <a:rPr lang="en-US" dirty="0">
                <a:solidFill>
                  <a:srgbClr val="C00000"/>
                </a:solidFill>
              </a:rPr>
              <a:t> dan </a:t>
            </a:r>
            <a:r>
              <a:rPr lang="en-US" dirty="0" err="1">
                <a:solidFill>
                  <a:srgbClr val="C00000"/>
                </a:solidFill>
              </a:rPr>
              <a:t>mempertahankan</a:t>
            </a:r>
            <a:r>
              <a:rPr lang="en-US" dirty="0">
                <a:solidFill>
                  <a:srgbClr val="C00000"/>
                </a:solidFill>
              </a:rPr>
              <a:t> rasa </a:t>
            </a:r>
            <a:r>
              <a:rPr lang="en-US" dirty="0" err="1">
                <a:solidFill>
                  <a:srgbClr val="C00000"/>
                </a:solidFill>
              </a:rPr>
              <a:t>percaya</a:t>
            </a:r>
            <a:r>
              <a:rPr lang="en-US" dirty="0">
                <a:solidFill>
                  <a:srgbClr val="C00000"/>
                </a:solidFill>
              </a:rPr>
              <a:t> </a:t>
            </a:r>
            <a:r>
              <a:rPr lang="en-US" dirty="0" err="1">
                <a:solidFill>
                  <a:srgbClr val="C00000"/>
                </a:solidFill>
              </a:rPr>
              <a:t>diri</a:t>
            </a:r>
            <a:r>
              <a:rPr lang="en-US" dirty="0">
                <a:solidFill>
                  <a:srgbClr val="C00000"/>
                </a:solidFill>
              </a:rPr>
              <a:t> yang </a:t>
            </a:r>
            <a:r>
              <a:rPr lang="en-US" dirty="0" err="1">
                <a:solidFill>
                  <a:srgbClr val="C00000"/>
                </a:solidFill>
              </a:rPr>
              <a:t>kuat</a:t>
            </a:r>
            <a:r>
              <a:rPr lang="en-US" dirty="0">
                <a:solidFill>
                  <a:srgbClr val="C00000"/>
                </a:solidFill>
              </a:rPr>
              <a:t>.</a:t>
            </a:r>
          </a:p>
          <a:p>
            <a:r>
              <a:rPr lang="en-US" dirty="0">
                <a:solidFill>
                  <a:srgbClr val="C00000"/>
                </a:solidFill>
              </a:rPr>
              <a:t>Jadi </a:t>
            </a:r>
            <a:r>
              <a:rPr lang="en-US" dirty="0" err="1">
                <a:solidFill>
                  <a:srgbClr val="C00000"/>
                </a:solidFill>
              </a:rPr>
              <a:t>mari</a:t>
            </a:r>
            <a:r>
              <a:rPr lang="en-US" dirty="0">
                <a:solidFill>
                  <a:srgbClr val="C00000"/>
                </a:solidFill>
              </a:rPr>
              <a:t> </a:t>
            </a:r>
            <a:r>
              <a:rPr lang="en-US" dirty="0" err="1">
                <a:solidFill>
                  <a:srgbClr val="C00000"/>
                </a:solidFill>
              </a:rPr>
              <a:t>selami</a:t>
            </a:r>
            <a:r>
              <a:rPr lang="en-US" dirty="0">
                <a:solidFill>
                  <a:srgbClr val="C00000"/>
                </a:solidFill>
              </a:rPr>
              <a:t> dan </a:t>
            </a:r>
            <a:r>
              <a:rPr lang="en-US" dirty="0" err="1">
                <a:solidFill>
                  <a:srgbClr val="C00000"/>
                </a:solidFill>
              </a:rPr>
              <a:t>temukan</a:t>
            </a:r>
            <a:r>
              <a:rPr lang="en-US" dirty="0">
                <a:solidFill>
                  <a:srgbClr val="C00000"/>
                </a:solidFill>
              </a:rPr>
              <a:t> </a:t>
            </a:r>
            <a:r>
              <a:rPr lang="en-US" dirty="0" err="1">
                <a:solidFill>
                  <a:srgbClr val="C00000"/>
                </a:solidFill>
              </a:rPr>
              <a:t>bagaimana</a:t>
            </a:r>
            <a:r>
              <a:rPr lang="en-US" dirty="0">
                <a:solidFill>
                  <a:srgbClr val="C00000"/>
                </a:solidFill>
              </a:rPr>
              <a:t> </a:t>
            </a:r>
            <a:r>
              <a:rPr lang="en-US" dirty="0" err="1">
                <a:solidFill>
                  <a:srgbClr val="C00000"/>
                </a:solidFill>
              </a:rPr>
              <a:t>kita</a:t>
            </a:r>
            <a:r>
              <a:rPr lang="en-US" dirty="0">
                <a:solidFill>
                  <a:srgbClr val="C00000"/>
                </a:solidFill>
              </a:rPr>
              <a:t> </a:t>
            </a:r>
            <a:r>
              <a:rPr lang="en-US" dirty="0" err="1">
                <a:solidFill>
                  <a:srgbClr val="C00000"/>
                </a:solidFill>
              </a:rPr>
              <a:t>dapat</a:t>
            </a:r>
            <a:r>
              <a:rPr lang="en-US" dirty="0">
                <a:solidFill>
                  <a:srgbClr val="C00000"/>
                </a:solidFill>
              </a:rPr>
              <a:t> </a:t>
            </a:r>
            <a:r>
              <a:rPr lang="en-US" dirty="0" err="1">
                <a:solidFill>
                  <a:srgbClr val="C00000"/>
                </a:solidFill>
              </a:rPr>
              <a:t>membuka</a:t>
            </a:r>
            <a:r>
              <a:rPr lang="en-US" dirty="0">
                <a:solidFill>
                  <a:srgbClr val="C00000"/>
                </a:solidFill>
              </a:rPr>
              <a:t> </a:t>
            </a:r>
            <a:r>
              <a:rPr lang="en-US" dirty="0" err="1">
                <a:solidFill>
                  <a:srgbClr val="C00000"/>
                </a:solidFill>
              </a:rPr>
              <a:t>potensi</a:t>
            </a:r>
            <a:r>
              <a:rPr lang="en-US" dirty="0">
                <a:solidFill>
                  <a:srgbClr val="C00000"/>
                </a:solidFill>
              </a:rPr>
              <a:t> </a:t>
            </a:r>
            <a:r>
              <a:rPr lang="en-US" dirty="0" err="1">
                <a:solidFill>
                  <a:srgbClr val="C00000"/>
                </a:solidFill>
              </a:rPr>
              <a:t>diri</a:t>
            </a:r>
            <a:r>
              <a:rPr lang="en-US" dirty="0">
                <a:solidFill>
                  <a:srgbClr val="C00000"/>
                </a:solidFill>
              </a:rPr>
              <a:t> dan </a:t>
            </a:r>
            <a:r>
              <a:rPr lang="en-US" dirty="0" err="1">
                <a:solidFill>
                  <a:srgbClr val="C00000"/>
                </a:solidFill>
              </a:rPr>
              <a:t>mendapatkan</a:t>
            </a:r>
            <a:r>
              <a:rPr lang="en-US" dirty="0">
                <a:solidFill>
                  <a:srgbClr val="C00000"/>
                </a:solidFill>
              </a:rPr>
              <a:t> </a:t>
            </a:r>
            <a:r>
              <a:rPr lang="en-US" dirty="0" err="1">
                <a:solidFill>
                  <a:srgbClr val="C00000"/>
                </a:solidFill>
              </a:rPr>
              <a:t>versi</a:t>
            </a:r>
            <a:r>
              <a:rPr lang="en-US" dirty="0">
                <a:solidFill>
                  <a:srgbClr val="C00000"/>
                </a:solidFill>
              </a:rPr>
              <a:t> </a:t>
            </a:r>
            <a:r>
              <a:rPr lang="en-US" dirty="0" err="1">
                <a:solidFill>
                  <a:srgbClr val="C00000"/>
                </a:solidFill>
              </a:rPr>
              <a:t>diri</a:t>
            </a:r>
            <a:r>
              <a:rPr lang="en-US" dirty="0">
                <a:solidFill>
                  <a:srgbClr val="C00000"/>
                </a:solidFill>
              </a:rPr>
              <a:t> </a:t>
            </a:r>
            <a:r>
              <a:rPr lang="en-US" dirty="0" err="1">
                <a:solidFill>
                  <a:srgbClr val="C00000"/>
                </a:solidFill>
              </a:rPr>
              <a:t>sendiri</a:t>
            </a:r>
            <a:r>
              <a:rPr lang="en-US" dirty="0">
                <a:solidFill>
                  <a:srgbClr val="C00000"/>
                </a:solidFill>
              </a:rPr>
              <a:t> yang </a:t>
            </a:r>
            <a:r>
              <a:rPr lang="en-US" dirty="0" err="1">
                <a:solidFill>
                  <a:srgbClr val="C00000"/>
                </a:solidFill>
              </a:rPr>
              <a:t>lebih</a:t>
            </a:r>
            <a:r>
              <a:rPr lang="en-US" dirty="0">
                <a:solidFill>
                  <a:srgbClr val="C00000"/>
                </a:solidFill>
              </a:rPr>
              <a:t> </a:t>
            </a:r>
            <a:r>
              <a:rPr lang="en-US" dirty="0" err="1">
                <a:solidFill>
                  <a:srgbClr val="C00000"/>
                </a:solidFill>
              </a:rPr>
              <a:t>percaya</a:t>
            </a:r>
            <a:r>
              <a:rPr lang="en-US" dirty="0">
                <a:solidFill>
                  <a:srgbClr val="C00000"/>
                </a:solidFill>
              </a:rPr>
              <a:t> </a:t>
            </a:r>
            <a:r>
              <a:rPr lang="en-US" dirty="0" err="1">
                <a:solidFill>
                  <a:srgbClr val="C00000"/>
                </a:solidFill>
              </a:rPr>
              <a:t>diri</a:t>
            </a:r>
            <a:r>
              <a:rPr lang="en-US" dirty="0">
                <a:solidFill>
                  <a:srgbClr val="C00000"/>
                </a:solidFill>
              </a:rPr>
              <a:t>!</a:t>
            </a:r>
          </a:p>
        </p:txBody>
      </p:sp>
      <p:sp>
        <p:nvSpPr>
          <p:cNvPr id="7" name="Content Placeholder 6">
            <a:extLst>
              <a:ext uri="{FF2B5EF4-FFF2-40B4-BE49-F238E27FC236}">
                <a16:creationId xmlns:a16="http://schemas.microsoft.com/office/drawing/2014/main" id="{38A431B4-321A-17F0-F31E-1127DE80C9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611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3CBF-CE0F-5576-4852-FD0B696C72E1}"/>
              </a:ext>
            </a:extLst>
          </p:cNvPr>
          <p:cNvSpPr>
            <a:spLocks noGrp="1"/>
          </p:cNvSpPr>
          <p:nvPr>
            <p:ph type="title"/>
          </p:nvPr>
        </p:nvSpPr>
        <p:spPr/>
        <p:txBody>
          <a:bodyPr/>
          <a:lstStyle/>
          <a:p>
            <a:pPr algn="l"/>
            <a:r>
              <a:rPr lang="en-US" b="1" i="0" dirty="0">
                <a:solidFill>
                  <a:srgbClr val="292929"/>
                </a:solidFill>
                <a:effectLst/>
                <a:latin typeface="sohne"/>
              </a:rPr>
              <a:t>1. </a:t>
            </a:r>
            <a:r>
              <a:rPr lang="en-US" b="1" i="0" dirty="0" err="1">
                <a:solidFill>
                  <a:srgbClr val="292929"/>
                </a:solidFill>
                <a:effectLst/>
                <a:latin typeface="sohne"/>
              </a:rPr>
              <a:t>Kekuatan</a:t>
            </a:r>
            <a:r>
              <a:rPr lang="en-US" b="1" i="0" dirty="0">
                <a:solidFill>
                  <a:srgbClr val="292929"/>
                </a:solidFill>
                <a:effectLst/>
                <a:latin typeface="sohne"/>
              </a:rPr>
              <a:t> </a:t>
            </a:r>
            <a:r>
              <a:rPr lang="en-US" b="1" i="0" dirty="0" err="1">
                <a:solidFill>
                  <a:srgbClr val="292929"/>
                </a:solidFill>
                <a:effectLst/>
                <a:latin typeface="sohne"/>
              </a:rPr>
              <a:t>Afirmasi</a:t>
            </a:r>
            <a:r>
              <a:rPr lang="en-US" b="1" i="0" dirty="0">
                <a:solidFill>
                  <a:srgbClr val="292929"/>
                </a:solidFill>
                <a:effectLst/>
                <a:latin typeface="sohne"/>
              </a:rPr>
              <a:t> </a:t>
            </a:r>
            <a:r>
              <a:rPr lang="en-US" b="1" i="0" dirty="0" err="1">
                <a:solidFill>
                  <a:srgbClr val="292929"/>
                </a:solidFill>
                <a:effectLst/>
                <a:latin typeface="sohne"/>
              </a:rPr>
              <a:t>Positif</a:t>
            </a:r>
            <a:endParaRPr lang="en-US" b="1" i="0" dirty="0">
              <a:solidFill>
                <a:srgbClr val="292929"/>
              </a:solidFill>
              <a:effectLst/>
              <a:latin typeface="sohne"/>
            </a:endParaRPr>
          </a:p>
        </p:txBody>
      </p:sp>
      <p:sp>
        <p:nvSpPr>
          <p:cNvPr id="3" name="Content Placeholder 2">
            <a:extLst>
              <a:ext uri="{FF2B5EF4-FFF2-40B4-BE49-F238E27FC236}">
                <a16:creationId xmlns:a16="http://schemas.microsoft.com/office/drawing/2014/main" id="{C39E46C8-61F4-FC6A-C4B4-E758E5514D4E}"/>
              </a:ext>
            </a:extLst>
          </p:cNvPr>
          <p:cNvSpPr>
            <a:spLocks noGrp="1"/>
          </p:cNvSpPr>
          <p:nvPr>
            <p:ph idx="1"/>
          </p:nvPr>
        </p:nvSpPr>
        <p:spPr>
          <a:xfrm>
            <a:off x="1097280" y="2108201"/>
            <a:ext cx="6304547" cy="3760891"/>
          </a:xfrm>
        </p:spPr>
        <p:txBody>
          <a:bodyPr>
            <a:noAutofit/>
          </a:bodyPr>
          <a:lstStyle/>
          <a:p>
            <a:r>
              <a:rPr lang="fi-FI" b="1" dirty="0">
                <a:solidFill>
                  <a:srgbClr val="C00000"/>
                </a:solidFill>
              </a:rPr>
              <a:t>Manfaatkan Kekuatan Pernyataan Penegasan Diri</a:t>
            </a:r>
          </a:p>
          <a:p>
            <a:r>
              <a:rPr lang="en-US" dirty="0" err="1"/>
              <a:t>Afirmasi</a:t>
            </a:r>
            <a:r>
              <a:rPr lang="en-US" dirty="0"/>
              <a:t> </a:t>
            </a:r>
            <a:r>
              <a:rPr lang="en-US" dirty="0" err="1"/>
              <a:t>positif</a:t>
            </a:r>
            <a:r>
              <a:rPr lang="en-US" dirty="0"/>
              <a:t> </a:t>
            </a:r>
            <a:r>
              <a:rPr lang="en-US" dirty="0" err="1"/>
              <a:t>menjadi</a:t>
            </a:r>
            <a:r>
              <a:rPr lang="en-US" dirty="0"/>
              <a:t> </a:t>
            </a:r>
            <a:r>
              <a:rPr lang="en-US" dirty="0" err="1"/>
              <a:t>cara</a:t>
            </a:r>
            <a:r>
              <a:rPr lang="en-US" dirty="0"/>
              <a:t> </a:t>
            </a:r>
            <a:r>
              <a:rPr lang="en-US" dirty="0" err="1"/>
              <a:t>ampuh</a:t>
            </a:r>
            <a:r>
              <a:rPr lang="en-US" dirty="0"/>
              <a:t> </a:t>
            </a:r>
            <a:r>
              <a:rPr lang="en-US" dirty="0" err="1"/>
              <a:t>untuk</a:t>
            </a:r>
            <a:r>
              <a:rPr lang="en-US" dirty="0"/>
              <a:t> </a:t>
            </a:r>
            <a:r>
              <a:rPr lang="en-US" dirty="0" err="1"/>
              <a:t>membangun</a:t>
            </a:r>
            <a:r>
              <a:rPr lang="en-US" dirty="0"/>
              <a:t> </a:t>
            </a:r>
            <a:r>
              <a:rPr lang="en-US" dirty="0" err="1"/>
              <a:t>kepercayaan</a:t>
            </a:r>
            <a:r>
              <a:rPr lang="en-US" dirty="0"/>
              <a:t> </a:t>
            </a:r>
            <a:r>
              <a:rPr lang="en-US" dirty="0" err="1"/>
              <a:t>diri</a:t>
            </a:r>
            <a:r>
              <a:rPr lang="en-US" dirty="0"/>
              <a:t>. </a:t>
            </a:r>
            <a:r>
              <a:rPr lang="en-US" dirty="0" err="1"/>
              <a:t>Dengan</a:t>
            </a:r>
            <a:r>
              <a:rPr lang="en-US" dirty="0"/>
              <a:t> </a:t>
            </a:r>
            <a:r>
              <a:rPr lang="en-US" dirty="0" err="1"/>
              <a:t>mengulangi</a:t>
            </a:r>
            <a:r>
              <a:rPr lang="en-US" dirty="0"/>
              <a:t> </a:t>
            </a:r>
            <a:r>
              <a:rPr lang="en-US" dirty="0" err="1"/>
              <a:t>pernyataan</a:t>
            </a:r>
            <a:r>
              <a:rPr lang="en-US" dirty="0"/>
              <a:t> </a:t>
            </a:r>
            <a:r>
              <a:rPr lang="en-US" dirty="0" err="1"/>
              <a:t>positif</a:t>
            </a:r>
            <a:r>
              <a:rPr lang="en-US" dirty="0"/>
              <a:t> </a:t>
            </a:r>
            <a:r>
              <a:rPr lang="en-US" dirty="0" err="1"/>
              <a:t>tentang</a:t>
            </a:r>
            <a:r>
              <a:rPr lang="en-US" dirty="0"/>
              <a:t> </a:t>
            </a:r>
            <a:r>
              <a:rPr lang="en-US" dirty="0" err="1"/>
              <a:t>diri</a:t>
            </a:r>
            <a:r>
              <a:rPr lang="en-US" dirty="0"/>
              <a:t> </a:t>
            </a:r>
            <a:r>
              <a:rPr lang="en-US" dirty="0" err="1"/>
              <a:t>sendiri</a:t>
            </a:r>
            <a:r>
              <a:rPr lang="en-US" dirty="0"/>
              <a:t>, </a:t>
            </a:r>
            <a:r>
              <a:rPr lang="en-US" dirty="0" err="1"/>
              <a:t>maka</a:t>
            </a:r>
            <a:r>
              <a:rPr lang="en-US" dirty="0"/>
              <a:t> </a:t>
            </a:r>
            <a:r>
              <a:rPr lang="en-US" dirty="0" err="1"/>
              <a:t>dapat</a:t>
            </a:r>
            <a:r>
              <a:rPr lang="en-US" dirty="0"/>
              <a:t> </a:t>
            </a:r>
            <a:r>
              <a:rPr lang="en-US" dirty="0" err="1"/>
              <a:t>mengubah</a:t>
            </a:r>
            <a:r>
              <a:rPr lang="en-US" dirty="0"/>
              <a:t> </a:t>
            </a:r>
            <a:r>
              <a:rPr lang="en-US" dirty="0" err="1"/>
              <a:t>pikiran</a:t>
            </a:r>
            <a:r>
              <a:rPr lang="en-US" dirty="0"/>
              <a:t> </a:t>
            </a:r>
            <a:r>
              <a:rPr lang="en-US" dirty="0" err="1"/>
              <a:t>bawah</a:t>
            </a:r>
            <a:r>
              <a:rPr lang="en-US" dirty="0"/>
              <a:t> </a:t>
            </a:r>
            <a:r>
              <a:rPr lang="en-US" dirty="0" err="1"/>
              <a:t>sadar</a:t>
            </a:r>
            <a:r>
              <a:rPr lang="en-US" dirty="0"/>
              <a:t> </a:t>
            </a:r>
            <a:r>
              <a:rPr lang="en-US" dirty="0" err="1"/>
              <a:t>untuk</a:t>
            </a:r>
            <a:r>
              <a:rPr lang="en-US" dirty="0"/>
              <a:t> </a:t>
            </a:r>
            <a:r>
              <a:rPr lang="en-US" dirty="0" err="1"/>
              <a:t>percaya</a:t>
            </a:r>
            <a:r>
              <a:rPr lang="en-US" dirty="0"/>
              <a:t> pada </a:t>
            </a:r>
            <a:r>
              <a:rPr lang="en-US" dirty="0" err="1"/>
              <a:t>kemampuan</a:t>
            </a:r>
            <a:r>
              <a:rPr lang="en-US" dirty="0"/>
              <a:t> </a:t>
            </a:r>
            <a:r>
              <a:rPr lang="en-US" dirty="0" err="1"/>
              <a:t>diri</a:t>
            </a:r>
            <a:r>
              <a:rPr lang="en-US" dirty="0"/>
              <a:t> </a:t>
            </a:r>
            <a:r>
              <a:rPr lang="en-US" dirty="0" err="1"/>
              <a:t>sendiri</a:t>
            </a:r>
            <a:r>
              <a:rPr lang="en-US" dirty="0"/>
              <a:t>.</a:t>
            </a:r>
          </a:p>
          <a:p>
            <a:r>
              <a:rPr lang="en-US" dirty="0" err="1"/>
              <a:t>Misalnya</a:t>
            </a:r>
            <a:r>
              <a:rPr lang="en-US" dirty="0"/>
              <a:t>:</a:t>
            </a:r>
          </a:p>
          <a:p>
            <a:r>
              <a:rPr lang="en-US" dirty="0"/>
              <a:t>"Saya </a:t>
            </a:r>
            <a:r>
              <a:rPr lang="en-US" dirty="0" err="1"/>
              <a:t>layak</a:t>
            </a:r>
            <a:r>
              <a:rPr lang="en-US" dirty="0"/>
              <a:t> </a:t>
            </a:r>
            <a:r>
              <a:rPr lang="en-US" dirty="0" err="1"/>
              <a:t>untuk</a:t>
            </a:r>
            <a:r>
              <a:rPr lang="en-US" dirty="0"/>
              <a:t> </a:t>
            </a:r>
            <a:r>
              <a:rPr lang="en-US" dirty="0" err="1"/>
              <a:t>sukses</a:t>
            </a:r>
            <a:r>
              <a:rPr lang="en-US" dirty="0"/>
              <a:t>"</a:t>
            </a:r>
          </a:p>
          <a:p>
            <a:r>
              <a:rPr lang="en-US" dirty="0"/>
              <a:t>"Saya </a:t>
            </a:r>
            <a:r>
              <a:rPr lang="en-US" dirty="0" err="1"/>
              <a:t>memiliki</a:t>
            </a:r>
            <a:r>
              <a:rPr lang="en-US" dirty="0"/>
              <a:t> </a:t>
            </a:r>
            <a:r>
              <a:rPr lang="en-US" dirty="0" err="1"/>
              <a:t>kekuatan</a:t>
            </a:r>
            <a:r>
              <a:rPr lang="en-US" dirty="0"/>
              <a:t> </a:t>
            </a:r>
            <a:r>
              <a:rPr lang="en-US" dirty="0" err="1"/>
              <a:t>untuk</a:t>
            </a:r>
            <a:r>
              <a:rPr lang="en-US" dirty="0"/>
              <a:t> </a:t>
            </a:r>
            <a:r>
              <a:rPr lang="en-US" dirty="0" err="1"/>
              <a:t>mencapai</a:t>
            </a:r>
            <a:r>
              <a:rPr lang="en-US" dirty="0"/>
              <a:t> </a:t>
            </a:r>
            <a:r>
              <a:rPr lang="en-US" dirty="0" err="1"/>
              <a:t>impian</a:t>
            </a:r>
            <a:r>
              <a:rPr lang="en-US" dirty="0"/>
              <a:t> </a:t>
            </a:r>
            <a:r>
              <a:rPr lang="en-US" dirty="0" err="1"/>
              <a:t>saya</a:t>
            </a:r>
            <a:r>
              <a:rPr lang="en-US" dirty="0"/>
              <a:t>"</a:t>
            </a:r>
          </a:p>
          <a:p>
            <a:r>
              <a:rPr lang="en-US" dirty="0" err="1"/>
              <a:t>Ucapkan</a:t>
            </a:r>
            <a:r>
              <a:rPr lang="en-US" dirty="0"/>
              <a:t> </a:t>
            </a:r>
            <a:r>
              <a:rPr lang="en-US" dirty="0" err="1"/>
              <a:t>dengan</a:t>
            </a:r>
            <a:r>
              <a:rPr lang="en-US" dirty="0"/>
              <a:t> </a:t>
            </a:r>
            <a:r>
              <a:rPr lang="en-US" dirty="0" err="1"/>
              <a:t>lantang</a:t>
            </a:r>
            <a:r>
              <a:rPr lang="en-US" dirty="0"/>
              <a:t> </a:t>
            </a:r>
            <a:r>
              <a:rPr lang="en-US" dirty="0" err="1"/>
              <a:t>atau</a:t>
            </a:r>
            <a:r>
              <a:rPr lang="en-US" dirty="0"/>
              <a:t> </a:t>
            </a:r>
            <a:r>
              <a:rPr lang="en-US" dirty="0" err="1"/>
              <a:t>tuliskan</a:t>
            </a:r>
            <a:r>
              <a:rPr lang="en-US" dirty="0"/>
              <a:t> </a:t>
            </a:r>
            <a:r>
              <a:rPr lang="en-US" dirty="0" err="1"/>
              <a:t>setiap</a:t>
            </a:r>
            <a:r>
              <a:rPr lang="en-US" dirty="0"/>
              <a:t> </a:t>
            </a:r>
            <a:r>
              <a:rPr lang="en-US" dirty="0" err="1"/>
              <a:t>hari</a:t>
            </a:r>
            <a:r>
              <a:rPr lang="en-US" dirty="0"/>
              <a:t> </a:t>
            </a:r>
            <a:r>
              <a:rPr lang="en-US" dirty="0" err="1"/>
              <a:t>untuk</a:t>
            </a:r>
            <a:r>
              <a:rPr lang="en-US" dirty="0"/>
              <a:t> </a:t>
            </a:r>
            <a:r>
              <a:rPr lang="en-US" dirty="0" err="1"/>
              <a:t>memperkuat</a:t>
            </a:r>
            <a:r>
              <a:rPr lang="en-US" dirty="0"/>
              <a:t> </a:t>
            </a:r>
            <a:r>
              <a:rPr lang="en-US" dirty="0" err="1"/>
              <a:t>kepercayaan</a:t>
            </a:r>
            <a:r>
              <a:rPr lang="en-US" dirty="0"/>
              <a:t> </a:t>
            </a:r>
            <a:r>
              <a:rPr lang="en-US" dirty="0" err="1"/>
              <a:t>diri</a:t>
            </a:r>
            <a:r>
              <a:rPr lang="en-US" dirty="0"/>
              <a:t> yang </a:t>
            </a:r>
            <a:r>
              <a:rPr lang="en-US" dirty="0" err="1"/>
              <a:t>positif</a:t>
            </a:r>
            <a:r>
              <a:rPr lang="en-US" dirty="0"/>
              <a:t>.</a:t>
            </a:r>
          </a:p>
        </p:txBody>
      </p:sp>
      <p:pic>
        <p:nvPicPr>
          <p:cNvPr id="3074" name="Picture 2" descr="Afirmasi Positif Setiap Hari Bisa Membantumu Kurangi Cemas dan Stres">
            <a:extLst>
              <a:ext uri="{FF2B5EF4-FFF2-40B4-BE49-F238E27FC236}">
                <a16:creationId xmlns:a16="http://schemas.microsoft.com/office/drawing/2014/main" id="{FA30B342-FE09-4399-7A06-FCE6DFBF0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7705" y="2313984"/>
            <a:ext cx="4177365" cy="3349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71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fade">
                                      <p:cBhvr>
                                        <p:cTn id="5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6F5C9-DA98-880F-FD32-17254C2CC0B5}"/>
              </a:ext>
            </a:extLst>
          </p:cNvPr>
          <p:cNvSpPr>
            <a:spLocks noGrp="1"/>
          </p:cNvSpPr>
          <p:nvPr>
            <p:ph type="title"/>
          </p:nvPr>
        </p:nvSpPr>
        <p:spPr/>
        <p:txBody>
          <a:bodyPr>
            <a:normAutofit/>
          </a:bodyPr>
          <a:lstStyle/>
          <a:p>
            <a:r>
              <a:rPr lang="en-US" b="1" i="0" dirty="0">
                <a:solidFill>
                  <a:srgbClr val="292929"/>
                </a:solidFill>
                <a:effectLst/>
                <a:latin typeface="sohne"/>
              </a:rPr>
              <a:t>2. </a:t>
            </a:r>
            <a:r>
              <a:rPr lang="en-US" b="1" i="0" dirty="0" err="1">
                <a:solidFill>
                  <a:srgbClr val="292929"/>
                </a:solidFill>
                <a:effectLst/>
                <a:latin typeface="sohne"/>
              </a:rPr>
              <a:t>Peduli</a:t>
            </a:r>
            <a:r>
              <a:rPr lang="en-US" b="1" dirty="0">
                <a:solidFill>
                  <a:srgbClr val="292929"/>
                </a:solidFill>
                <a:latin typeface="sohne"/>
              </a:rPr>
              <a:t> </a:t>
            </a:r>
            <a:r>
              <a:rPr lang="en-US" b="1" dirty="0" err="1">
                <a:solidFill>
                  <a:srgbClr val="292929"/>
                </a:solidFill>
                <a:latin typeface="sohne"/>
              </a:rPr>
              <a:t>terhadap</a:t>
            </a:r>
            <a:r>
              <a:rPr lang="en-US" b="1" dirty="0">
                <a:solidFill>
                  <a:srgbClr val="292929"/>
                </a:solidFill>
                <a:latin typeface="sohne"/>
              </a:rPr>
              <a:t> </a:t>
            </a:r>
            <a:r>
              <a:rPr lang="en-US" b="1" i="1" dirty="0">
                <a:solidFill>
                  <a:srgbClr val="292929"/>
                </a:solidFill>
                <a:latin typeface="sohne"/>
              </a:rPr>
              <a:t>Well Being</a:t>
            </a:r>
            <a:endParaRPr lang="en-US" i="1" dirty="0"/>
          </a:p>
        </p:txBody>
      </p:sp>
      <p:sp>
        <p:nvSpPr>
          <p:cNvPr id="3" name="Content Placeholder 2">
            <a:extLst>
              <a:ext uri="{FF2B5EF4-FFF2-40B4-BE49-F238E27FC236}">
                <a16:creationId xmlns:a16="http://schemas.microsoft.com/office/drawing/2014/main" id="{8C20B13A-B1CA-1497-E1E9-57F0C3E2C189}"/>
              </a:ext>
            </a:extLst>
          </p:cNvPr>
          <p:cNvSpPr>
            <a:spLocks noGrp="1"/>
          </p:cNvSpPr>
          <p:nvPr>
            <p:ph idx="1"/>
          </p:nvPr>
        </p:nvSpPr>
        <p:spPr>
          <a:xfrm>
            <a:off x="1097280" y="2108201"/>
            <a:ext cx="6121667" cy="3760891"/>
          </a:xfrm>
        </p:spPr>
        <p:txBody>
          <a:bodyPr>
            <a:normAutofit fontScale="92500" lnSpcReduction="20000"/>
          </a:bodyPr>
          <a:lstStyle/>
          <a:p>
            <a:r>
              <a:rPr lang="en-US" sz="2000" b="1" dirty="0" err="1">
                <a:solidFill>
                  <a:srgbClr val="C00000"/>
                </a:solidFill>
              </a:rPr>
              <a:t>Pelihara</a:t>
            </a:r>
            <a:r>
              <a:rPr lang="en-US" sz="2000" b="1" dirty="0">
                <a:solidFill>
                  <a:srgbClr val="C00000"/>
                </a:solidFill>
              </a:rPr>
              <a:t> </a:t>
            </a:r>
            <a:r>
              <a:rPr lang="en-US" sz="2000" b="1" dirty="0" err="1">
                <a:solidFill>
                  <a:srgbClr val="C00000"/>
                </a:solidFill>
              </a:rPr>
              <a:t>Pikiran</a:t>
            </a:r>
            <a:r>
              <a:rPr lang="en-US" sz="2000" b="1" dirty="0">
                <a:solidFill>
                  <a:srgbClr val="C00000"/>
                </a:solidFill>
              </a:rPr>
              <a:t>, </a:t>
            </a:r>
            <a:r>
              <a:rPr lang="en-US" sz="2000" b="1" dirty="0" err="1">
                <a:solidFill>
                  <a:srgbClr val="C00000"/>
                </a:solidFill>
              </a:rPr>
              <a:t>Tubuh</a:t>
            </a:r>
            <a:r>
              <a:rPr lang="en-US" sz="2000" b="1" dirty="0">
                <a:solidFill>
                  <a:srgbClr val="C00000"/>
                </a:solidFill>
              </a:rPr>
              <a:t> dan Jiwa</a:t>
            </a:r>
          </a:p>
          <a:p>
            <a:r>
              <a:rPr lang="en-US" sz="2000" dirty="0" err="1"/>
              <a:t>Kepercayaan</a:t>
            </a:r>
            <a:r>
              <a:rPr lang="en-US" sz="2000" dirty="0"/>
              <a:t> </a:t>
            </a:r>
            <a:r>
              <a:rPr lang="en-US" sz="2000" dirty="0" err="1"/>
              <a:t>diri</a:t>
            </a:r>
            <a:r>
              <a:rPr lang="en-US" sz="2000" dirty="0"/>
              <a:t> </a:t>
            </a:r>
            <a:r>
              <a:rPr lang="en-US" sz="2000" dirty="0" err="1"/>
              <a:t>berkembang</a:t>
            </a:r>
            <a:r>
              <a:rPr lang="en-US" sz="2000" dirty="0"/>
              <a:t> </a:t>
            </a:r>
            <a:r>
              <a:rPr lang="en-US" sz="2000" dirty="0" err="1"/>
              <a:t>ketika</a:t>
            </a:r>
            <a:r>
              <a:rPr lang="en-US" sz="2000" dirty="0"/>
              <a:t> </a:t>
            </a:r>
            <a:r>
              <a:rPr lang="en-US" sz="2000" dirty="0" err="1"/>
              <a:t>kita</a:t>
            </a:r>
            <a:r>
              <a:rPr lang="en-US" sz="2000" dirty="0"/>
              <a:t> </a:t>
            </a:r>
            <a:r>
              <a:rPr lang="en-US" sz="2000" dirty="0" err="1"/>
              <a:t>memprioritaskan</a:t>
            </a:r>
            <a:r>
              <a:rPr lang="en-US" sz="2000" dirty="0"/>
              <a:t> </a:t>
            </a:r>
            <a:r>
              <a:rPr lang="en-US" sz="2000" dirty="0" err="1"/>
              <a:t>kesejahteraan</a:t>
            </a:r>
            <a:r>
              <a:rPr lang="en-US" sz="2000" dirty="0"/>
              <a:t> </a:t>
            </a:r>
            <a:r>
              <a:rPr lang="en-US" sz="2000" dirty="0" err="1"/>
              <a:t>pribadi</a:t>
            </a:r>
            <a:r>
              <a:rPr lang="en-US" sz="2000" dirty="0"/>
              <a:t>.</a:t>
            </a:r>
          </a:p>
          <a:p>
            <a:r>
              <a:rPr lang="en-US" sz="2000" dirty="0" err="1"/>
              <a:t>Ciptakan</a:t>
            </a:r>
            <a:r>
              <a:rPr lang="en-US" sz="2000" dirty="0"/>
              <a:t> </a:t>
            </a:r>
            <a:r>
              <a:rPr lang="en-US" sz="2000" dirty="0" err="1"/>
              <a:t>aktivitas</a:t>
            </a:r>
            <a:r>
              <a:rPr lang="en-US" sz="2000" dirty="0"/>
              <a:t> yang </a:t>
            </a:r>
            <a:r>
              <a:rPr lang="en-US" sz="2000" dirty="0" err="1"/>
              <a:t>membuat</a:t>
            </a:r>
            <a:r>
              <a:rPr lang="en-US" sz="2000" dirty="0"/>
              <a:t> </a:t>
            </a:r>
            <a:r>
              <a:rPr lang="en-US" sz="2000" dirty="0" err="1"/>
              <a:t>senang</a:t>
            </a:r>
            <a:r>
              <a:rPr lang="en-US" sz="2000" dirty="0"/>
              <a:t>, </a:t>
            </a:r>
            <a:r>
              <a:rPr lang="en-US" sz="2000" dirty="0" err="1"/>
              <a:t>seperti</a:t>
            </a:r>
            <a:r>
              <a:rPr lang="en-US" sz="2000" dirty="0"/>
              <a:t> </a:t>
            </a:r>
            <a:r>
              <a:rPr lang="en-US" sz="2000" dirty="0" err="1"/>
              <a:t>olahraga</a:t>
            </a:r>
            <a:r>
              <a:rPr lang="en-US" sz="2000" dirty="0"/>
              <a:t>, </a:t>
            </a:r>
            <a:r>
              <a:rPr lang="en-US" sz="2000" dirty="0" err="1"/>
              <a:t>meditasi</a:t>
            </a:r>
            <a:r>
              <a:rPr lang="en-US" sz="2000" dirty="0"/>
              <a:t>, </a:t>
            </a:r>
            <a:r>
              <a:rPr lang="en-US" sz="2000" dirty="0" err="1"/>
              <a:t>atau</a:t>
            </a:r>
            <a:r>
              <a:rPr lang="en-US" sz="2000" dirty="0"/>
              <a:t> </a:t>
            </a:r>
            <a:r>
              <a:rPr lang="en-US" sz="2000" dirty="0" err="1"/>
              <a:t>kegiatan</a:t>
            </a:r>
            <a:r>
              <a:rPr lang="en-US" sz="2000" dirty="0"/>
              <a:t> </a:t>
            </a:r>
            <a:r>
              <a:rPr lang="en-US" sz="2000" dirty="0" err="1"/>
              <a:t>hobi</a:t>
            </a:r>
            <a:r>
              <a:rPr lang="en-US" sz="2000" dirty="0"/>
              <a:t>. </a:t>
            </a:r>
            <a:r>
              <a:rPr lang="en-US" sz="2000" dirty="0" err="1"/>
              <a:t>Luangkan</a:t>
            </a:r>
            <a:r>
              <a:rPr lang="en-US" sz="2000" dirty="0"/>
              <a:t> </a:t>
            </a:r>
            <a:r>
              <a:rPr lang="en-US" sz="2000" dirty="0" err="1"/>
              <a:t>waktu</a:t>
            </a:r>
            <a:r>
              <a:rPr lang="en-US" sz="2000" dirty="0"/>
              <a:t> </a:t>
            </a:r>
            <a:r>
              <a:rPr lang="en-US" sz="2000" dirty="0" err="1"/>
              <a:t>untuk</a:t>
            </a:r>
            <a:r>
              <a:rPr lang="en-US" sz="2000" dirty="0"/>
              <a:t> </a:t>
            </a:r>
            <a:r>
              <a:rPr lang="en-US" sz="2000" dirty="0" err="1"/>
              <a:t>relaksasi</a:t>
            </a:r>
            <a:r>
              <a:rPr lang="en-US" sz="2000" dirty="0"/>
              <a:t> dan </a:t>
            </a:r>
            <a:r>
              <a:rPr lang="en-US" sz="2000" dirty="0" err="1"/>
              <a:t>manjakan</a:t>
            </a:r>
            <a:r>
              <a:rPr lang="en-US" sz="2000" dirty="0"/>
              <a:t> </a:t>
            </a:r>
            <a:r>
              <a:rPr lang="en-US" sz="2000" dirty="0" err="1"/>
              <a:t>diri</a:t>
            </a:r>
            <a:r>
              <a:rPr lang="en-US" sz="2000" dirty="0"/>
              <a:t> </a:t>
            </a:r>
            <a:r>
              <a:rPr lang="en-US" sz="2000" dirty="0" err="1"/>
              <a:t>dengan</a:t>
            </a:r>
            <a:r>
              <a:rPr lang="en-US" sz="2000" dirty="0"/>
              <a:t> </a:t>
            </a:r>
            <a:r>
              <a:rPr lang="en-US" sz="2000" dirty="0" err="1"/>
              <a:t>perawatan</a:t>
            </a:r>
            <a:r>
              <a:rPr lang="en-US" sz="2000" dirty="0"/>
              <a:t> </a:t>
            </a:r>
            <a:r>
              <a:rPr lang="en-US" sz="2000" dirty="0" err="1"/>
              <a:t>diri</a:t>
            </a:r>
            <a:r>
              <a:rPr lang="en-US" sz="2000" dirty="0"/>
              <a:t> </a:t>
            </a:r>
            <a:r>
              <a:rPr lang="en-US" sz="2000" dirty="0" err="1"/>
              <a:t>seperti</a:t>
            </a:r>
            <a:r>
              <a:rPr lang="en-US" sz="2000" dirty="0"/>
              <a:t> mandi yang </a:t>
            </a:r>
            <a:r>
              <a:rPr lang="en-US" sz="2000" dirty="0" err="1"/>
              <a:t>menenangkan</a:t>
            </a:r>
            <a:r>
              <a:rPr lang="en-US" sz="2000" dirty="0"/>
              <a:t> </a:t>
            </a:r>
            <a:r>
              <a:rPr lang="en-US" sz="2000" dirty="0" err="1"/>
              <a:t>atau</a:t>
            </a:r>
            <a:r>
              <a:rPr lang="en-US" sz="2000" dirty="0"/>
              <a:t> </a:t>
            </a:r>
            <a:r>
              <a:rPr lang="en-US" sz="2000" dirty="0" err="1"/>
              <a:t>dengan</a:t>
            </a:r>
            <a:r>
              <a:rPr lang="en-US" sz="2000" dirty="0"/>
              <a:t> </a:t>
            </a:r>
            <a:r>
              <a:rPr lang="en-US" sz="2000" dirty="0" err="1"/>
              <a:t>buku</a:t>
            </a:r>
            <a:r>
              <a:rPr lang="en-US" sz="2000" dirty="0"/>
              <a:t> </a:t>
            </a:r>
            <a:r>
              <a:rPr lang="en-US" sz="2000" dirty="0" err="1"/>
              <a:t>favorit</a:t>
            </a:r>
            <a:r>
              <a:rPr lang="en-US" sz="2000" dirty="0"/>
              <a:t>.</a:t>
            </a:r>
          </a:p>
          <a:p>
            <a:r>
              <a:rPr lang="en-US" sz="2000" dirty="0" err="1"/>
              <a:t>Menjaga</a:t>
            </a:r>
            <a:r>
              <a:rPr lang="en-US" sz="2000" dirty="0"/>
              <a:t> </a:t>
            </a:r>
            <a:r>
              <a:rPr lang="en-US" sz="2000" dirty="0" err="1"/>
              <a:t>kesehatan</a:t>
            </a:r>
            <a:r>
              <a:rPr lang="en-US" sz="2000" dirty="0"/>
              <a:t> </a:t>
            </a:r>
            <a:r>
              <a:rPr lang="en-US" sz="2000" dirty="0" err="1"/>
              <a:t>secara</a:t>
            </a:r>
            <a:r>
              <a:rPr lang="en-US" sz="2000" dirty="0"/>
              <a:t> </a:t>
            </a:r>
            <a:r>
              <a:rPr lang="en-US" sz="2000" dirty="0" err="1"/>
              <a:t>keseluruhan</a:t>
            </a:r>
            <a:r>
              <a:rPr lang="en-US" sz="2000" dirty="0"/>
              <a:t> </a:t>
            </a:r>
            <a:r>
              <a:rPr lang="en-US" sz="2000" dirty="0" err="1"/>
              <a:t>akan</a:t>
            </a:r>
            <a:r>
              <a:rPr lang="en-US" sz="2000" dirty="0"/>
              <a:t> </a:t>
            </a:r>
            <a:r>
              <a:rPr lang="en-US" sz="2000" dirty="0" err="1"/>
              <a:t>meningkatkan</a:t>
            </a:r>
            <a:r>
              <a:rPr lang="en-US" sz="2000" dirty="0"/>
              <a:t> </a:t>
            </a:r>
            <a:r>
              <a:rPr lang="en-US" sz="2000" dirty="0" err="1"/>
              <a:t>kepercayaan</a:t>
            </a:r>
            <a:r>
              <a:rPr lang="en-US" sz="2000" dirty="0"/>
              <a:t> </a:t>
            </a:r>
            <a:r>
              <a:rPr lang="en-US" sz="2000" dirty="0" err="1"/>
              <a:t>diri</a:t>
            </a:r>
            <a:r>
              <a:rPr lang="en-US" sz="2000" dirty="0"/>
              <a:t> dan </a:t>
            </a:r>
            <a:r>
              <a:rPr lang="en-US" sz="2000" dirty="0" err="1"/>
              <a:t>memberikan</a:t>
            </a:r>
            <a:r>
              <a:rPr lang="en-US" sz="2000" dirty="0"/>
              <a:t> </a:t>
            </a:r>
            <a:r>
              <a:rPr lang="en-US" sz="2000" dirty="0" err="1"/>
              <a:t>dasar</a:t>
            </a:r>
            <a:r>
              <a:rPr lang="en-US" sz="2000" dirty="0"/>
              <a:t> yang </a:t>
            </a:r>
            <a:r>
              <a:rPr lang="en-US" sz="2000" dirty="0" err="1"/>
              <a:t>kuat</a:t>
            </a:r>
            <a:r>
              <a:rPr lang="en-US" sz="2000" dirty="0"/>
              <a:t> </a:t>
            </a:r>
            <a:r>
              <a:rPr lang="en-US" sz="2000" dirty="0" err="1"/>
              <a:t>untuk</a:t>
            </a:r>
            <a:r>
              <a:rPr lang="en-US" sz="2000" dirty="0"/>
              <a:t> </a:t>
            </a:r>
            <a:r>
              <a:rPr lang="en-US" sz="2000" dirty="0" err="1"/>
              <a:t>pertumbuhan</a:t>
            </a:r>
            <a:r>
              <a:rPr lang="en-US" sz="2000" dirty="0"/>
              <a:t> </a:t>
            </a:r>
            <a:r>
              <a:rPr lang="en-US" sz="2000" dirty="0" err="1"/>
              <a:t>pribadi</a:t>
            </a:r>
            <a:r>
              <a:rPr lang="en-US" sz="2000" dirty="0"/>
              <a:t>.</a:t>
            </a:r>
          </a:p>
        </p:txBody>
      </p:sp>
      <p:pic>
        <p:nvPicPr>
          <p:cNvPr id="4098" name="Picture 2" descr="Population Health and Well-Being">
            <a:extLst>
              <a:ext uri="{FF2B5EF4-FFF2-40B4-BE49-F238E27FC236}">
                <a16:creationId xmlns:a16="http://schemas.microsoft.com/office/drawing/2014/main" id="{DA0EB9DD-738D-3D06-89D1-D67D84E8E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2465" y="2184936"/>
            <a:ext cx="4222573" cy="3359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30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A1A7-FF5B-A55A-7463-79F1989F2DF5}"/>
              </a:ext>
            </a:extLst>
          </p:cNvPr>
          <p:cNvSpPr>
            <a:spLocks noGrp="1"/>
          </p:cNvSpPr>
          <p:nvPr>
            <p:ph type="title"/>
          </p:nvPr>
        </p:nvSpPr>
        <p:spPr/>
        <p:txBody>
          <a:bodyPr/>
          <a:lstStyle/>
          <a:p>
            <a:r>
              <a:rPr lang="en-US" b="1" dirty="0">
                <a:solidFill>
                  <a:srgbClr val="292929"/>
                </a:solidFill>
                <a:latin typeface="sohne"/>
              </a:rPr>
              <a:t>3</a:t>
            </a:r>
            <a:r>
              <a:rPr lang="en-US" b="1" i="0" dirty="0">
                <a:solidFill>
                  <a:srgbClr val="292929"/>
                </a:solidFill>
                <a:effectLst/>
                <a:latin typeface="sohne"/>
              </a:rPr>
              <a:t>. Atasi </a:t>
            </a:r>
            <a:r>
              <a:rPr lang="en-US" b="1" i="0" dirty="0" err="1">
                <a:solidFill>
                  <a:srgbClr val="292929"/>
                </a:solidFill>
                <a:effectLst/>
                <a:latin typeface="sohne"/>
              </a:rPr>
              <a:t>Keyakinan</a:t>
            </a:r>
            <a:r>
              <a:rPr lang="en-US" b="1" i="0" dirty="0">
                <a:solidFill>
                  <a:srgbClr val="292929"/>
                </a:solidFill>
                <a:effectLst/>
                <a:latin typeface="sohne"/>
              </a:rPr>
              <a:t> yang </a:t>
            </a:r>
            <a:r>
              <a:rPr lang="en-US" b="1" i="0" dirty="0" err="1">
                <a:solidFill>
                  <a:srgbClr val="292929"/>
                </a:solidFill>
                <a:effectLst/>
                <a:latin typeface="sohne"/>
              </a:rPr>
              <a:t>Membatasi</a:t>
            </a:r>
            <a:endParaRPr lang="en-US" dirty="0"/>
          </a:p>
        </p:txBody>
      </p:sp>
      <p:sp>
        <p:nvSpPr>
          <p:cNvPr id="3" name="Content Placeholder 2">
            <a:extLst>
              <a:ext uri="{FF2B5EF4-FFF2-40B4-BE49-F238E27FC236}">
                <a16:creationId xmlns:a16="http://schemas.microsoft.com/office/drawing/2014/main" id="{831457C6-58CE-D12C-A1D8-6DD941D45363}"/>
              </a:ext>
            </a:extLst>
          </p:cNvPr>
          <p:cNvSpPr>
            <a:spLocks noGrp="1"/>
          </p:cNvSpPr>
          <p:nvPr>
            <p:ph idx="1"/>
          </p:nvPr>
        </p:nvSpPr>
        <p:spPr>
          <a:xfrm>
            <a:off x="1097281" y="2108201"/>
            <a:ext cx="6083166" cy="3760891"/>
          </a:xfrm>
        </p:spPr>
        <p:txBody>
          <a:bodyPr>
            <a:noAutofit/>
          </a:bodyPr>
          <a:lstStyle/>
          <a:p>
            <a:r>
              <a:rPr lang="it-IT" b="1" dirty="0">
                <a:solidFill>
                  <a:srgbClr val="C00000"/>
                </a:solidFill>
              </a:rPr>
              <a:t>Bebaskan Diri dari Hambatan Mental</a:t>
            </a:r>
          </a:p>
          <a:p>
            <a:r>
              <a:rPr lang="it-IT" dirty="0"/>
              <a:t>Seringkali, keyakinan negatif menghalangi kepercayaan diri kita. Identifikasi dan tantang keyakinan ini dengan mempertanyakan validitasnya.</a:t>
            </a:r>
          </a:p>
          <a:p>
            <a:r>
              <a:rPr lang="it-IT" dirty="0"/>
              <a:t>Ganti pikiran negatif dengan alternatif positif. Misalnya, alih-alih berpikir: "Saya tidak bisa melakukan ini", ubahlah menjadi "Saya mungkin menghadapi tantangan, tetapi saya mampu menemukan solusi".</a:t>
            </a:r>
          </a:p>
          <a:p>
            <a:r>
              <a:rPr lang="it-IT" dirty="0"/>
              <a:t>Dengan secara sadar mengubah pola pikir, kita dapat membebaskan diri dari batasan yang kita buat sendiri.</a:t>
            </a:r>
          </a:p>
        </p:txBody>
      </p:sp>
      <p:pic>
        <p:nvPicPr>
          <p:cNvPr id="13" name="Picture 12">
            <a:extLst>
              <a:ext uri="{FF2B5EF4-FFF2-40B4-BE49-F238E27FC236}">
                <a16:creationId xmlns:a16="http://schemas.microsoft.com/office/drawing/2014/main" id="{23D6CAE5-5A86-FD6E-CDB5-C882224F017F}"/>
              </a:ext>
            </a:extLst>
          </p:cNvPr>
          <p:cNvPicPr>
            <a:picLocks noChangeAspect="1"/>
          </p:cNvPicPr>
          <p:nvPr/>
        </p:nvPicPr>
        <p:blipFill>
          <a:blip r:embed="rId2"/>
          <a:stretch>
            <a:fillRect/>
          </a:stretch>
        </p:blipFill>
        <p:spPr>
          <a:xfrm>
            <a:off x="7541199" y="2226446"/>
            <a:ext cx="3980242" cy="3413958"/>
          </a:xfrm>
          <a:prstGeom prst="rect">
            <a:avLst/>
          </a:prstGeom>
        </p:spPr>
      </p:pic>
    </p:spTree>
    <p:extLst>
      <p:ext uri="{BB962C8B-B14F-4D97-AF65-F5344CB8AC3E}">
        <p14:creationId xmlns:p14="http://schemas.microsoft.com/office/powerpoint/2010/main" val="339150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A1A7-FF5B-A55A-7463-79F1989F2DF5}"/>
              </a:ext>
            </a:extLst>
          </p:cNvPr>
          <p:cNvSpPr>
            <a:spLocks noGrp="1"/>
          </p:cNvSpPr>
          <p:nvPr>
            <p:ph type="title"/>
          </p:nvPr>
        </p:nvSpPr>
        <p:spPr/>
        <p:txBody>
          <a:bodyPr>
            <a:normAutofit/>
          </a:bodyPr>
          <a:lstStyle/>
          <a:p>
            <a:r>
              <a:rPr lang="en-US" b="1" i="0" dirty="0">
                <a:solidFill>
                  <a:srgbClr val="292929"/>
                </a:solidFill>
                <a:effectLst/>
                <a:latin typeface="sohne"/>
              </a:rPr>
              <a:t>4. </a:t>
            </a:r>
            <a:r>
              <a:rPr lang="en-US" b="1" i="0" dirty="0" err="1">
                <a:solidFill>
                  <a:srgbClr val="292929"/>
                </a:solidFill>
                <a:effectLst/>
                <a:latin typeface="sohne"/>
              </a:rPr>
              <a:t>Kembangkan</a:t>
            </a:r>
            <a:r>
              <a:rPr lang="en-US" b="1" i="0" dirty="0">
                <a:solidFill>
                  <a:srgbClr val="292929"/>
                </a:solidFill>
                <a:effectLst/>
                <a:latin typeface="sohne"/>
              </a:rPr>
              <a:t> </a:t>
            </a:r>
            <a:r>
              <a:rPr lang="en-US" b="1" i="1" dirty="0">
                <a:solidFill>
                  <a:srgbClr val="292929"/>
                </a:solidFill>
                <a:effectLst/>
                <a:latin typeface="sohne"/>
              </a:rPr>
              <a:t>Growth Mindset</a:t>
            </a:r>
            <a:endParaRPr lang="en-US" i="1" dirty="0"/>
          </a:p>
        </p:txBody>
      </p:sp>
      <p:sp>
        <p:nvSpPr>
          <p:cNvPr id="3" name="Content Placeholder 2">
            <a:extLst>
              <a:ext uri="{FF2B5EF4-FFF2-40B4-BE49-F238E27FC236}">
                <a16:creationId xmlns:a16="http://schemas.microsoft.com/office/drawing/2014/main" id="{831457C6-58CE-D12C-A1D8-6DD941D45363}"/>
              </a:ext>
            </a:extLst>
          </p:cNvPr>
          <p:cNvSpPr>
            <a:spLocks noGrp="1"/>
          </p:cNvSpPr>
          <p:nvPr>
            <p:ph idx="1"/>
          </p:nvPr>
        </p:nvSpPr>
        <p:spPr>
          <a:xfrm>
            <a:off x="1097280" y="2108201"/>
            <a:ext cx="5794408" cy="3760891"/>
          </a:xfrm>
        </p:spPr>
        <p:txBody>
          <a:bodyPr>
            <a:normAutofit fontScale="92500"/>
          </a:bodyPr>
          <a:lstStyle/>
          <a:p>
            <a:r>
              <a:rPr lang="sv-SE" sz="2000" b="1" dirty="0">
                <a:solidFill>
                  <a:srgbClr val="C00000"/>
                </a:solidFill>
              </a:rPr>
              <a:t>Rangkul Tantangan dan Tingkatkan Ketahanan</a:t>
            </a:r>
          </a:p>
          <a:p>
            <a:r>
              <a:rPr lang="it-IT" sz="2000" dirty="0"/>
              <a:t>Menumbuhkan </a:t>
            </a:r>
            <a:r>
              <a:rPr lang="it-IT" sz="2000" i="1" dirty="0"/>
              <a:t>growth mindset </a:t>
            </a:r>
            <a:r>
              <a:rPr lang="it-IT" sz="2000" dirty="0"/>
              <a:t>sangat penting untuk meningkatkan kepercayaan diri. Rangkullah tantangan sebagai peluang untuk tumbuh dan belajar. Lihat kemunduran sebagai pelajaran berharga yang berkontribusi pada pengembangan pribadi.</a:t>
            </a:r>
          </a:p>
          <a:p>
            <a:r>
              <a:rPr lang="it-IT" sz="2000" dirty="0"/>
              <a:t>Dengan mengadopsi </a:t>
            </a:r>
            <a:r>
              <a:rPr lang="it-IT" sz="2000" i="1" dirty="0"/>
              <a:t>growth mindset</a:t>
            </a:r>
            <a:r>
              <a:rPr lang="it-IT" sz="2000" dirty="0"/>
              <a:t>, kita akan mengembangkan ketahanan dan menjalani hidup dengan pandangan positif, memungkinkan kita dalam mengatasi rintangan dan mencapai kesuksesan.</a:t>
            </a:r>
          </a:p>
        </p:txBody>
      </p:sp>
      <p:pic>
        <p:nvPicPr>
          <p:cNvPr id="5122" name="Picture 2" descr="Growth Mindset and the Common Core Math Standards | Edutopia">
            <a:extLst>
              <a:ext uri="{FF2B5EF4-FFF2-40B4-BE49-F238E27FC236}">
                <a16:creationId xmlns:a16="http://schemas.microsoft.com/office/drawing/2014/main" id="{8240DA9F-F1C9-D45F-F265-054C7885ED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215" y="2257576"/>
            <a:ext cx="4228097"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14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A1A7-FF5B-A55A-7463-79F1989F2DF5}"/>
              </a:ext>
            </a:extLst>
          </p:cNvPr>
          <p:cNvSpPr>
            <a:spLocks noGrp="1"/>
          </p:cNvSpPr>
          <p:nvPr>
            <p:ph type="title"/>
          </p:nvPr>
        </p:nvSpPr>
        <p:spPr/>
        <p:txBody>
          <a:bodyPr>
            <a:normAutofit/>
          </a:bodyPr>
          <a:lstStyle/>
          <a:p>
            <a:r>
              <a:rPr lang="en-US" b="1" dirty="0">
                <a:solidFill>
                  <a:srgbClr val="292929"/>
                </a:solidFill>
                <a:latin typeface="sohne"/>
              </a:rPr>
              <a:t>5</a:t>
            </a:r>
            <a:r>
              <a:rPr lang="en-US" b="1" i="0" dirty="0">
                <a:solidFill>
                  <a:srgbClr val="292929"/>
                </a:solidFill>
                <a:effectLst/>
                <a:latin typeface="sohne"/>
              </a:rPr>
              <a:t>. </a:t>
            </a:r>
            <a:r>
              <a:rPr lang="en-US" b="1" dirty="0" err="1">
                <a:solidFill>
                  <a:srgbClr val="292929"/>
                </a:solidFill>
                <a:latin typeface="sohne"/>
              </a:rPr>
              <a:t>Latih</a:t>
            </a:r>
            <a:r>
              <a:rPr lang="en-US" b="1" dirty="0">
                <a:solidFill>
                  <a:srgbClr val="292929"/>
                </a:solidFill>
                <a:latin typeface="sohne"/>
              </a:rPr>
              <a:t> Rasa </a:t>
            </a:r>
            <a:r>
              <a:rPr lang="en-US" b="1" dirty="0" err="1">
                <a:solidFill>
                  <a:srgbClr val="292929"/>
                </a:solidFill>
                <a:latin typeface="sohne"/>
              </a:rPr>
              <a:t>Sayang</a:t>
            </a:r>
            <a:r>
              <a:rPr lang="en-US" b="1" dirty="0">
                <a:solidFill>
                  <a:srgbClr val="292929"/>
                </a:solidFill>
                <a:latin typeface="sohne"/>
              </a:rPr>
              <a:t> </a:t>
            </a:r>
            <a:r>
              <a:rPr lang="en-US" b="1" dirty="0" err="1">
                <a:solidFill>
                  <a:srgbClr val="292929"/>
                </a:solidFill>
                <a:latin typeface="sohne"/>
              </a:rPr>
              <a:t>Terhadap</a:t>
            </a:r>
            <a:r>
              <a:rPr lang="en-US" b="1" dirty="0">
                <a:solidFill>
                  <a:srgbClr val="292929"/>
                </a:solidFill>
                <a:latin typeface="sohne"/>
              </a:rPr>
              <a:t> </a:t>
            </a:r>
            <a:r>
              <a:rPr lang="en-US" b="1" dirty="0" err="1">
                <a:solidFill>
                  <a:srgbClr val="292929"/>
                </a:solidFill>
                <a:latin typeface="sohne"/>
              </a:rPr>
              <a:t>Diri</a:t>
            </a:r>
            <a:r>
              <a:rPr lang="en-US" b="1" dirty="0">
                <a:solidFill>
                  <a:srgbClr val="292929"/>
                </a:solidFill>
                <a:latin typeface="sohne"/>
              </a:rPr>
              <a:t> </a:t>
            </a:r>
            <a:r>
              <a:rPr lang="en-US" b="1" dirty="0" err="1">
                <a:solidFill>
                  <a:srgbClr val="292929"/>
                </a:solidFill>
                <a:latin typeface="sohne"/>
              </a:rPr>
              <a:t>Sendiri</a:t>
            </a:r>
            <a:endParaRPr lang="en-US" i="1" dirty="0"/>
          </a:p>
        </p:txBody>
      </p:sp>
      <p:sp>
        <p:nvSpPr>
          <p:cNvPr id="3" name="Content Placeholder 2">
            <a:extLst>
              <a:ext uri="{FF2B5EF4-FFF2-40B4-BE49-F238E27FC236}">
                <a16:creationId xmlns:a16="http://schemas.microsoft.com/office/drawing/2014/main" id="{831457C6-58CE-D12C-A1D8-6DD941D45363}"/>
              </a:ext>
            </a:extLst>
          </p:cNvPr>
          <p:cNvSpPr>
            <a:spLocks noGrp="1"/>
          </p:cNvSpPr>
          <p:nvPr>
            <p:ph idx="1"/>
          </p:nvPr>
        </p:nvSpPr>
        <p:spPr>
          <a:xfrm>
            <a:off x="1097280" y="2108201"/>
            <a:ext cx="6266046" cy="3760891"/>
          </a:xfrm>
        </p:spPr>
        <p:txBody>
          <a:bodyPr>
            <a:normAutofit/>
          </a:bodyPr>
          <a:lstStyle/>
          <a:p>
            <a:r>
              <a:rPr lang="it-IT" b="1" dirty="0">
                <a:solidFill>
                  <a:srgbClr val="C00000"/>
                </a:solidFill>
              </a:rPr>
              <a:t>Berbaik Hati pada Diri Sendiri di Saat Sulit</a:t>
            </a:r>
          </a:p>
          <a:p>
            <a:r>
              <a:rPr lang="it-IT" dirty="0"/>
              <a:t>Tunjukkan rasa kasih dan kebaikan kita selama masa-masa sulit. Perlakukan diri sendiri dengan empati dan pengertian yang sama seperti yang kita tawarkan kepada teman. Hindari kritik diri yang keras dan praktikkan penerimaan diri.</a:t>
            </a:r>
          </a:p>
          <a:p>
            <a:r>
              <a:rPr lang="it-IT" dirty="0"/>
              <a:t>Ingat, semua orang membuat kesalahan dan menghadapi kemunduran. Dengan lebih menyayangi diri sendiri, kita akan memupuk rasa percaya diri dan bangkit kembali lebih kuat dari kesulitan.</a:t>
            </a:r>
          </a:p>
        </p:txBody>
      </p:sp>
      <p:pic>
        <p:nvPicPr>
          <p:cNvPr id="6146" name="Picture 2" descr="The Self-Compassion Break - Heartfulness Consulting">
            <a:extLst>
              <a:ext uri="{FF2B5EF4-FFF2-40B4-BE49-F238E27FC236}">
                <a16:creationId xmlns:a16="http://schemas.microsoft.com/office/drawing/2014/main" id="{A3C5332C-F2C1-6BED-D312-459698A4E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5083" y="2108201"/>
            <a:ext cx="3580598" cy="376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46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A1A7-FF5B-A55A-7463-79F1989F2DF5}"/>
              </a:ext>
            </a:extLst>
          </p:cNvPr>
          <p:cNvSpPr>
            <a:spLocks noGrp="1"/>
          </p:cNvSpPr>
          <p:nvPr>
            <p:ph type="title"/>
          </p:nvPr>
        </p:nvSpPr>
        <p:spPr/>
        <p:txBody>
          <a:bodyPr>
            <a:normAutofit/>
          </a:bodyPr>
          <a:lstStyle/>
          <a:p>
            <a:r>
              <a:rPr lang="en-US" b="1" i="0" dirty="0">
                <a:solidFill>
                  <a:srgbClr val="292929"/>
                </a:solidFill>
                <a:effectLst/>
                <a:latin typeface="sohne"/>
              </a:rPr>
              <a:t>6. </a:t>
            </a:r>
            <a:r>
              <a:rPr lang="en-US" b="1" i="0" dirty="0" err="1">
                <a:solidFill>
                  <a:srgbClr val="292929"/>
                </a:solidFill>
                <a:effectLst/>
                <a:latin typeface="sohne"/>
              </a:rPr>
              <a:t>Tetapkan</a:t>
            </a:r>
            <a:r>
              <a:rPr lang="en-US" b="1" i="0" dirty="0">
                <a:solidFill>
                  <a:srgbClr val="292929"/>
                </a:solidFill>
                <a:effectLst/>
                <a:latin typeface="sohne"/>
              </a:rPr>
              <a:t> </a:t>
            </a:r>
            <a:r>
              <a:rPr lang="en-US" b="1" i="0" dirty="0" err="1">
                <a:solidFill>
                  <a:srgbClr val="292929"/>
                </a:solidFill>
                <a:effectLst/>
                <a:latin typeface="sohne"/>
              </a:rPr>
              <a:t>Tujuan</a:t>
            </a:r>
            <a:r>
              <a:rPr lang="en-US" b="1" i="0" dirty="0">
                <a:solidFill>
                  <a:srgbClr val="292929"/>
                </a:solidFill>
                <a:effectLst/>
                <a:latin typeface="sohne"/>
              </a:rPr>
              <a:t> y</a:t>
            </a:r>
            <a:r>
              <a:rPr lang="en-US" b="1" dirty="0">
                <a:solidFill>
                  <a:srgbClr val="292929"/>
                </a:solidFill>
                <a:latin typeface="sohne"/>
              </a:rPr>
              <a:t>ang </a:t>
            </a:r>
            <a:r>
              <a:rPr lang="en-US" b="1" dirty="0" err="1">
                <a:solidFill>
                  <a:srgbClr val="292929"/>
                </a:solidFill>
                <a:latin typeface="sohne"/>
              </a:rPr>
              <a:t>Realistis</a:t>
            </a:r>
            <a:endParaRPr lang="en-US" i="1" dirty="0"/>
          </a:p>
        </p:txBody>
      </p:sp>
      <p:sp>
        <p:nvSpPr>
          <p:cNvPr id="3" name="Content Placeholder 2">
            <a:extLst>
              <a:ext uri="{FF2B5EF4-FFF2-40B4-BE49-F238E27FC236}">
                <a16:creationId xmlns:a16="http://schemas.microsoft.com/office/drawing/2014/main" id="{831457C6-58CE-D12C-A1D8-6DD941D45363}"/>
              </a:ext>
            </a:extLst>
          </p:cNvPr>
          <p:cNvSpPr>
            <a:spLocks noGrp="1"/>
          </p:cNvSpPr>
          <p:nvPr>
            <p:ph idx="1"/>
          </p:nvPr>
        </p:nvSpPr>
        <p:spPr>
          <a:xfrm>
            <a:off x="1097280" y="2108201"/>
            <a:ext cx="5871411" cy="3760891"/>
          </a:xfrm>
        </p:spPr>
        <p:txBody>
          <a:bodyPr>
            <a:normAutofit/>
          </a:bodyPr>
          <a:lstStyle/>
          <a:p>
            <a:r>
              <a:rPr lang="it-IT" b="1" dirty="0">
                <a:solidFill>
                  <a:srgbClr val="C00000"/>
                </a:solidFill>
              </a:rPr>
              <a:t>Mengambil Langkah Kecil Menuju Kesuksesan</a:t>
            </a:r>
          </a:p>
          <a:p>
            <a:r>
              <a:rPr lang="it-IT" dirty="0"/>
              <a:t>Tetapkan tujuan yang realistis dan dapat dicapai untuk meningkatkan kepercayaan diri. Kelola tujuan besar menjadi langkah-langkah yang lebih kecil. Setiap pencapaian, sekecil apa pun, akan meningkatkan kepercayaan diri dan memotivasi untuk terus maju.</a:t>
            </a:r>
          </a:p>
          <a:p>
            <a:r>
              <a:rPr lang="it-IT" dirty="0"/>
              <a:t>Rayakan pencapaian dan akui kemajuan. Dengan menetapkan dan mencapai tujuan, kita membangun fondasi keyakinan diri yang kuat.</a:t>
            </a:r>
          </a:p>
        </p:txBody>
      </p:sp>
      <p:pic>
        <p:nvPicPr>
          <p:cNvPr id="1028" name="Picture 4" descr="Goals Setting dan Manfaatnya Untuk Perkembangan Karir - Codemi">
            <a:extLst>
              <a:ext uri="{FF2B5EF4-FFF2-40B4-BE49-F238E27FC236}">
                <a16:creationId xmlns:a16="http://schemas.microsoft.com/office/drawing/2014/main" id="{DDB1D545-4651-F34C-3008-FC87BB860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270" y="2108200"/>
            <a:ext cx="4169543" cy="3301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28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A1A7-FF5B-A55A-7463-79F1989F2DF5}"/>
              </a:ext>
            </a:extLst>
          </p:cNvPr>
          <p:cNvSpPr>
            <a:spLocks noGrp="1"/>
          </p:cNvSpPr>
          <p:nvPr>
            <p:ph type="title"/>
          </p:nvPr>
        </p:nvSpPr>
        <p:spPr/>
        <p:txBody>
          <a:bodyPr>
            <a:normAutofit/>
          </a:bodyPr>
          <a:lstStyle/>
          <a:p>
            <a:r>
              <a:rPr lang="en-US" b="1" dirty="0">
                <a:solidFill>
                  <a:srgbClr val="292929"/>
                </a:solidFill>
                <a:latin typeface="sohne"/>
              </a:rPr>
              <a:t>7</a:t>
            </a:r>
            <a:r>
              <a:rPr lang="en-US" b="1" i="0" dirty="0">
                <a:solidFill>
                  <a:srgbClr val="292929"/>
                </a:solidFill>
                <a:effectLst/>
                <a:latin typeface="sohne"/>
              </a:rPr>
              <a:t>. </a:t>
            </a:r>
            <a:r>
              <a:rPr lang="en-US" b="1" i="0" dirty="0" err="1">
                <a:solidFill>
                  <a:srgbClr val="292929"/>
                </a:solidFill>
                <a:effectLst/>
                <a:latin typeface="sohne"/>
              </a:rPr>
              <a:t>Membangun</a:t>
            </a:r>
            <a:r>
              <a:rPr lang="en-US" b="1" i="0" dirty="0">
                <a:solidFill>
                  <a:srgbClr val="292929"/>
                </a:solidFill>
                <a:effectLst/>
                <a:latin typeface="sohne"/>
              </a:rPr>
              <a:t> </a:t>
            </a:r>
            <a:r>
              <a:rPr lang="en-US" b="1" i="0" dirty="0" err="1">
                <a:solidFill>
                  <a:srgbClr val="292929"/>
                </a:solidFill>
                <a:effectLst/>
                <a:latin typeface="sohne"/>
              </a:rPr>
              <a:t>Relasi</a:t>
            </a:r>
            <a:endParaRPr lang="en-US" i="1" dirty="0"/>
          </a:p>
        </p:txBody>
      </p:sp>
      <p:sp>
        <p:nvSpPr>
          <p:cNvPr id="3" name="Content Placeholder 2">
            <a:extLst>
              <a:ext uri="{FF2B5EF4-FFF2-40B4-BE49-F238E27FC236}">
                <a16:creationId xmlns:a16="http://schemas.microsoft.com/office/drawing/2014/main" id="{831457C6-58CE-D12C-A1D8-6DD941D45363}"/>
              </a:ext>
            </a:extLst>
          </p:cNvPr>
          <p:cNvSpPr>
            <a:spLocks noGrp="1"/>
          </p:cNvSpPr>
          <p:nvPr>
            <p:ph idx="1"/>
          </p:nvPr>
        </p:nvSpPr>
        <p:spPr>
          <a:xfrm>
            <a:off x="1097280" y="2108201"/>
            <a:ext cx="5678905" cy="3760891"/>
          </a:xfrm>
        </p:spPr>
        <p:txBody>
          <a:bodyPr>
            <a:normAutofit/>
          </a:bodyPr>
          <a:lstStyle/>
          <a:p>
            <a:r>
              <a:rPr lang="it-IT" b="1" dirty="0">
                <a:solidFill>
                  <a:srgbClr val="C00000"/>
                </a:solidFill>
              </a:rPr>
              <a:t>Kelilingi Diri dengan Pengaruh Positif</a:t>
            </a:r>
          </a:p>
          <a:p>
            <a:r>
              <a:rPr lang="it-IT" dirty="0"/>
              <a:t>Kelilingi diri dengan jaringan teman, keluarga, atau mentor yang mendukung dan menyemangati. Carilah individu yang percaya pada kemampuan kita dan menginspirasi untuk bertumbuh. Terlibat dalam percakapan yang bermakna dan bagikan aspirasi dengan individu yang berpikiran sama.</a:t>
            </a:r>
          </a:p>
          <a:p>
            <a:r>
              <a:rPr lang="it-IT" dirty="0"/>
              <a:t>Dengan memupuk jaringan yang mendukung, kita akan menerima dorongan dan validasi yang diperlukan untuk meningkatkan rasa percaya diri.</a:t>
            </a:r>
          </a:p>
        </p:txBody>
      </p:sp>
      <p:pic>
        <p:nvPicPr>
          <p:cNvPr id="7170" name="Picture 2" descr="Support Network to Manage Stress">
            <a:extLst>
              <a:ext uri="{FF2B5EF4-FFF2-40B4-BE49-F238E27FC236}">
                <a16:creationId xmlns:a16="http://schemas.microsoft.com/office/drawing/2014/main" id="{59C817D8-E18A-5B21-461B-3D1D6DFB4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514" y="2185205"/>
            <a:ext cx="4314619" cy="3281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23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{AF457788-911F-4880-A4F4-3CCC34E3F6A9}tf56160789_win32</Template>
  <TotalTime>868</TotalTime>
  <Words>829</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Bookman Old Style</vt:lpstr>
      <vt:lpstr>Calibri</vt:lpstr>
      <vt:lpstr>Franklin Gothic Book</vt:lpstr>
      <vt:lpstr>sohne</vt:lpstr>
      <vt:lpstr>1_RetrospectVTI</vt:lpstr>
      <vt:lpstr>10 Teknik Jitu Meningkatkan Self Confidence!!</vt:lpstr>
      <vt:lpstr>PowerPoint Presentation</vt:lpstr>
      <vt:lpstr>1. Kekuatan Afirmasi Positif</vt:lpstr>
      <vt:lpstr>2. Peduli terhadap Well Being</vt:lpstr>
      <vt:lpstr>3. Atasi Keyakinan yang Membatasi</vt:lpstr>
      <vt:lpstr>4. Kembangkan Growth Mindset</vt:lpstr>
      <vt:lpstr>5. Latih Rasa Sayang Terhadap Diri Sendiri</vt:lpstr>
      <vt:lpstr>6. Tetapkan Tujuan yang Realistis</vt:lpstr>
      <vt:lpstr>7. Membangun Relasi</vt:lpstr>
      <vt:lpstr>8. Kegagalan sebagai Batu Loncatan Menuju Kesuksesan</vt:lpstr>
      <vt:lpstr>9. Praktikkan Teknik Visualisasi</vt:lpstr>
      <vt:lpstr>10. Mencari Bimbingan Profesional</vt:lpstr>
      <vt:lpstr>Try your best to make the finest possible version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Teknik Jitu Meningkatkan Self-Confidence!!</dc:title>
  <dc:creator>Singgih Prasetyo</dc:creator>
  <cp:lastModifiedBy>Singgih Prasetyo</cp:lastModifiedBy>
  <cp:revision>9</cp:revision>
  <dcterms:created xsi:type="dcterms:W3CDTF">2023-07-06T02:12:46Z</dcterms:created>
  <dcterms:modified xsi:type="dcterms:W3CDTF">2023-07-11T02:29:19Z</dcterms:modified>
</cp:coreProperties>
</file>