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83" r:id="rId2"/>
    <p:sldId id="580" r:id="rId3"/>
    <p:sldId id="579" r:id="rId4"/>
    <p:sldId id="581" r:id="rId5"/>
    <p:sldId id="5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2" autoAdjust="0"/>
    <p:restoredTop sz="88326" autoAdjust="0"/>
  </p:normalViewPr>
  <p:slideViewPr>
    <p:cSldViewPr snapToGrid="0">
      <p:cViewPr varScale="1">
        <p:scale>
          <a:sx n="115" d="100"/>
          <a:sy n="115" d="100"/>
        </p:scale>
        <p:origin x="15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1893-EE24-4165-8439-EE1EA59EBA4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14AC-29D3-45B3-A561-994738B5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6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FFA6-3AD5-4167-AC8A-2BFF6ACC729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757E-C7FE-4211-93BC-BDA1CF01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0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757E-C7FE-4211-93BC-BDA1CF014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757E-C7FE-4211-93BC-BDA1CF014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757E-C7FE-4211-93BC-BDA1CF014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757E-C7FE-4211-93BC-BDA1CF014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757E-C7FE-4211-93BC-BDA1CF014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7F0A-2948-4F16-B24C-AE8F04C35BF9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EE5D-84F9-4A81-8CAA-919C5D95C4B3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CC9A-98DE-44AE-BBC2-C2D6BC98EE72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A40-4833-40A2-8F74-C2B6783027E4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F575-4BFE-4C8B-BFEA-55EB5602A925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5B34-7E4F-4309-B4BE-30C7C67A099A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87A6-FC00-4A78-A622-1A14825C9A34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C259-8D00-4E1B-ABFD-9D694A1205B8}" type="datetime1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1C6-2D7C-4727-AC65-C4F833429DB7}" type="datetime1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986B-53FB-48B7-ACF2-659999AB9460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E81-1D34-4DBC-BB63-98DE9C49C101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B6BC-0FDF-42D4-99A3-9324B7BA9D4D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E5F6-A379-4490-BC84-B25B249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6075"/>
            <a:ext cx="9144000" cy="61619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update all the dependent in QEMU directory (qemu_A5, qemu-M0, and qemu_M4) to your directory path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change the dependent such as /home/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/xxx/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your_directory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find the dependent path (e.g.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“/home/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cws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/”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only *.c and *.h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change it to your path /home/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your_directory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QEMU: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./configure --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target-list=arm-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softmmu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QEMU by running 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under QEMU directory (make sure no errors occurred)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install multi2sim (see the multi2sim.txt)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update the dependent in multi2sim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link_DRAMSim2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directory that will use DRAMSim2 (e.g. 470lbm/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runscript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 after finish installing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264" y="6356351"/>
            <a:ext cx="2057400" cy="365125"/>
          </a:xfrm>
        </p:spPr>
        <p:txBody>
          <a:bodyPr/>
          <a:lstStyle/>
          <a:p>
            <a:fld id="{BA8EE5F6-A379-4490-BC84-B25B249FE247}" type="slidenum">
              <a:rPr lang="en-US" smtClean="0"/>
              <a:t>1</a:t>
            </a:fld>
            <a:endParaRPr 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0"/>
            <a:ext cx="9144000" cy="6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Setting Up Executor Environment</a:t>
            </a:r>
            <a:endParaRPr lang="en-US" altLang="zh-TW" sz="44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37301"/>
            <a:ext cx="8276492" cy="50164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Link_DRAMSim2 is in 470lbm/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6075"/>
            <a:ext cx="9143999" cy="61619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./executor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scenario_input.yaml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power_input.yaml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l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./executor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scenario/Only_M0.yaml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power.yaml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result/50MHz.log</a:t>
            </a:r>
          </a:p>
          <a:p>
            <a:pPr lvl="1" algn="l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executor will call QEMU based on the core id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check in main.c:833-838 (in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runtask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QEMU will feedback the performance result to executor after finished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dependent directory in executor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run_m0.sh, run_m4.sh)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264" y="6356351"/>
            <a:ext cx="2057400" cy="365125"/>
          </a:xfrm>
        </p:spPr>
        <p:txBody>
          <a:bodyPr/>
          <a:lstStyle/>
          <a:p>
            <a:fld id="{BA8EE5F6-A379-4490-BC84-B25B249FE247}" type="slidenum">
              <a:rPr lang="en-US" smtClean="0"/>
              <a:t>2</a:t>
            </a:fld>
            <a:endParaRPr 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0"/>
            <a:ext cx="9144000" cy="6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Run Executor Command</a:t>
            </a:r>
            <a:endParaRPr lang="en-US" altLang="zh-TW" sz="44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37301"/>
            <a:ext cx="8276492" cy="501649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6075"/>
            <a:ext cx="9143999" cy="61619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calculation basically is by using Power*Time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from voltage * current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time = CPU execution time + memory access time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time = The total of transition time of each peripherals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time = Task deadline – (active time + transition time)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264" y="6356351"/>
            <a:ext cx="2057400" cy="365125"/>
          </a:xfrm>
        </p:spPr>
        <p:txBody>
          <a:bodyPr/>
          <a:lstStyle/>
          <a:p>
            <a:fld id="{BA8EE5F6-A379-4490-BC84-B25B249FE247}" type="slidenum">
              <a:rPr lang="en-US" smtClean="0"/>
              <a:t>3</a:t>
            </a:fld>
            <a:endParaRPr 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0"/>
            <a:ext cx="9144000" cy="6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Energy Calculation in Executor</a:t>
            </a:r>
            <a:endParaRPr lang="en-US" altLang="zh-TW" sz="44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37301"/>
            <a:ext cx="8276492" cy="501649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64484" y="3836791"/>
            <a:ext cx="9305915" cy="1754386"/>
            <a:chOff x="-80958" y="4864200"/>
            <a:chExt cx="9305915" cy="175438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811316" y="4962396"/>
              <a:ext cx="0" cy="1333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811316" y="6267509"/>
              <a:ext cx="8240318" cy="31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80958" y="4910367"/>
              <a:ext cx="931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0180" y="6310809"/>
              <a:ext cx="71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12806" y="5433586"/>
              <a:ext cx="614525" cy="862471"/>
              <a:chOff x="1455949" y="5340513"/>
              <a:chExt cx="259767" cy="9507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455949" y="5340513"/>
                <a:ext cx="259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715716" y="5340513"/>
                <a:ext cx="0" cy="946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461716" y="5340513"/>
                <a:ext cx="0" cy="950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74729" y="5535843"/>
              <a:ext cx="69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sensor 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22006" y="6008368"/>
              <a:ext cx="993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sleep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87286" y="5148030"/>
              <a:ext cx="985438" cy="1138207"/>
              <a:chOff x="1458609" y="5361021"/>
              <a:chExt cx="259767" cy="95079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58609" y="5361021"/>
                <a:ext cx="259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715716" y="5361021"/>
                <a:ext cx="0" cy="946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461716" y="5361021"/>
                <a:ext cx="0" cy="950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966258" y="5798072"/>
              <a:ext cx="790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464" y="5576632"/>
              <a:ext cx="64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890581" y="4978614"/>
              <a:ext cx="0" cy="1324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413510" y="5035442"/>
              <a:ext cx="4072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849372" y="5015023"/>
              <a:ext cx="4167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44243" y="4864200"/>
              <a:ext cx="1099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deadline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97738" y="4950298"/>
              <a:ext cx="0" cy="1324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73798" y="6008369"/>
              <a:ext cx="993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sleep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23692" y="5494211"/>
              <a:ext cx="580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482493" y="4943129"/>
              <a:ext cx="0" cy="1324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895146" y="5446336"/>
              <a:ext cx="614525" cy="862471"/>
              <a:chOff x="1455949" y="5340513"/>
              <a:chExt cx="259767" cy="9507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455949" y="5340513"/>
                <a:ext cx="259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715716" y="5340513"/>
                <a:ext cx="0" cy="946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61716" y="5340513"/>
                <a:ext cx="0" cy="950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857069" y="5548593"/>
              <a:ext cx="69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sensor 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482978" y="5398573"/>
              <a:ext cx="614525" cy="862471"/>
              <a:chOff x="1455949" y="5340513"/>
              <a:chExt cx="259767" cy="95079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55949" y="5340513"/>
                <a:ext cx="259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715716" y="5340513"/>
                <a:ext cx="0" cy="946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461716" y="5340513"/>
                <a:ext cx="0" cy="950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5444901" y="5500830"/>
              <a:ext cx="69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sensor 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13588" y="4950298"/>
              <a:ext cx="0" cy="1324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513666" y="4194713"/>
            <a:ext cx="1359877" cy="338554"/>
            <a:chOff x="1497191" y="2987893"/>
            <a:chExt cx="1359877" cy="33855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497191" y="3301614"/>
              <a:ext cx="1359877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42719" y="2987893"/>
              <a:ext cx="1137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 time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1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6075"/>
            <a:ext cx="9143999" cy="61619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core parameter for running scenario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using peripherals for running scenario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scenario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mode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sleep modes in the scenario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which components that need to be sleep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in sleep mode 0 , turn off core with id 0 and peripherals with id 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the binary file from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(M0 and M4) and DS-5(A5)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name is only for printing result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task is only used to calculate sleep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sleep mode, components and its mode for running specific task</a:t>
            </a:r>
          </a:p>
          <a:p>
            <a:pPr lvl="1"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264" y="6356351"/>
            <a:ext cx="2057400" cy="365125"/>
          </a:xfrm>
        </p:spPr>
        <p:txBody>
          <a:bodyPr/>
          <a:lstStyle/>
          <a:p>
            <a:fld id="{BA8EE5F6-A379-4490-BC84-B25B249FE247}" type="slidenum">
              <a:rPr lang="en-US" smtClean="0"/>
              <a:t>4</a:t>
            </a:fld>
            <a:endParaRPr 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0"/>
            <a:ext cx="9144000" cy="6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Scenario Parameter</a:t>
            </a:r>
            <a:endParaRPr lang="en-US" altLang="zh-TW" sz="44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37301"/>
            <a:ext cx="8276492" cy="501649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2646" y="3550893"/>
            <a:ext cx="3638706" cy="132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Sleep_mode_param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total mode :1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mode : 0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core_id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0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periph_id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0</a:t>
            </a:r>
          </a:p>
        </p:txBody>
      </p:sp>
    </p:spTree>
    <p:extLst>
      <p:ext uri="{BB962C8B-B14F-4D97-AF65-F5344CB8AC3E}">
        <p14:creationId xmlns:p14="http://schemas.microsoft.com/office/powerpoint/2010/main" val="40065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6075"/>
            <a:ext cx="9144000" cy="61619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QEMU: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./configure --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target-list=arm-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softmmu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command: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/run_m0.sh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apptorun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(note: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apptorun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264" y="6356351"/>
            <a:ext cx="2057400" cy="365125"/>
          </a:xfrm>
        </p:spPr>
        <p:txBody>
          <a:bodyPr/>
          <a:lstStyle/>
          <a:p>
            <a:fld id="{BA8EE5F6-A379-4490-BC84-B25B249FE247}" type="slidenum">
              <a:rPr lang="en-US" smtClean="0"/>
              <a:t>5</a:t>
            </a:fld>
            <a:endParaRPr 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0"/>
            <a:ext cx="9144000" cy="6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Run Single QEMU</a:t>
            </a:r>
            <a:endParaRPr lang="en-US" altLang="zh-TW" sz="44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37301"/>
            <a:ext cx="8276492" cy="501649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125211</TotalTime>
  <Words>416</Words>
  <Application>Microsoft Office PowerPoint</Application>
  <PresentationFormat>如螢幕大小 (4:3)</PresentationFormat>
  <Paragraphs>116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Franklin Gothic Heavy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Jung</dc:creator>
  <cp:lastModifiedBy>BevisWang</cp:lastModifiedBy>
  <cp:revision>1385</cp:revision>
  <dcterms:created xsi:type="dcterms:W3CDTF">2014-11-13T11:34:28Z</dcterms:created>
  <dcterms:modified xsi:type="dcterms:W3CDTF">2016-08-22T14:09:59Z</dcterms:modified>
</cp:coreProperties>
</file>