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57" r:id="rId4"/>
    <p:sldId id="283" r:id="rId5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57200"/>
            <a:ext cx="2030412" cy="55451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938838" cy="55451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30650" cy="4402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 b="0">
                <a:latin typeface="+mn-lt"/>
                <a:ea typeface="+mn-ea"/>
              </a:defRPr>
            </a:lvl1pPr>
          </a:lstStyle>
          <a:p>
            <a:fld id="{0E434432-0EC4-4884-8B45-6CD65E18C37A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 b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>
                <a:latin typeface="+mn-lt"/>
                <a:ea typeface="+mn-ea"/>
              </a:defRPr>
            </a:lvl1pPr>
          </a:lstStyle>
          <a:p>
            <a:fld id="{12564CA4-B257-4A73-A4B4-E8149FEBDF4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5" descr="NCTU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4800" y="0"/>
            <a:ext cx="4114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50" name="Line 6"/>
          <p:cNvSpPr>
            <a:spLocks noChangeShapeType="1"/>
          </p:cNvSpPr>
          <p:nvPr/>
        </p:nvSpPr>
        <p:spPr bwMode="auto">
          <a:xfrm>
            <a:off x="533400" y="1219200"/>
            <a:ext cx="8001000" cy="1588"/>
          </a:xfrm>
          <a:prstGeom prst="line">
            <a:avLst/>
          </a:prstGeom>
          <a:noFill/>
          <a:ln w="76200">
            <a:solidFill>
              <a:srgbClr val="0082B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63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36525" tIns="44450" rIns="136525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Slide Title Is Init. Cap Each Word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0" y="1600200"/>
            <a:ext cx="8013700" cy="440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250" tIns="44450" rIns="95250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Body Text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0" y="66230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962" tIns="41275" rIns="80962" bIns="41275">
            <a:spAutoFit/>
          </a:bodyPr>
          <a:lstStyle/>
          <a:p>
            <a:pPr algn="ctr" defTabSz="804863" eaLnBrk="0" hangingPunct="0">
              <a:defRPr/>
            </a:pPr>
            <a:r>
              <a:rPr lang="en-US" altLang="zh-TW" sz="1000" b="1" dirty="0">
                <a:cs typeface="Arial" charset="0"/>
              </a:rPr>
              <a:t>Copyright © </a:t>
            </a:r>
            <a:r>
              <a:rPr lang="en-US" altLang="zh-TW" sz="1000" b="1" dirty="0" smtClean="0">
                <a:cs typeface="Arial" charset="0"/>
              </a:rPr>
              <a:t>2010, </a:t>
            </a:r>
            <a:r>
              <a:rPr lang="en-US" altLang="zh-TW" sz="1000" b="1" dirty="0">
                <a:cs typeface="Arial" charset="0"/>
              </a:rPr>
              <a:t>MBL@CS.NCTU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 b="1" i="1">
          <a:solidFill>
            <a:srgbClr val="0082B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AA06-6FDA-46BA-A4E7-9993F3A6CC0C}" type="datetimeFigureOut">
              <a:rPr lang="zh-TW" altLang="en-US" smtClean="0"/>
              <a:pPr/>
              <a:t>2011/3/28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35F3-0015-48A6-AEAE-AC0256994B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Reference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800" b="0" dirty="0" smtClean="0"/>
              <a:t>[1</a:t>
            </a:r>
            <a:r>
              <a:rPr lang="en-US" altLang="zh-TW" sz="1800" b="0" dirty="0" smtClean="0"/>
              <a:t>]</a:t>
            </a:r>
            <a:endParaRPr lang="zh-TW" altLang="en-US" sz="18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範本-2010">
  <a:themeElements>
    <a:clrScheme name="1_present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1_present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pres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Parallel Algorithm for Closed Cube Computation</Template>
  <TotalTime>2676</TotalTime>
  <Words>9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5" baseType="lpstr">
      <vt:lpstr>present範本-2010</vt:lpstr>
      <vt:lpstr>自訂設計</vt:lpstr>
      <vt:lpstr>Title</vt:lpstr>
      <vt:lpstr>OUTLINE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SVM to predict-based combine hybrid server model with MMOGs in cloud computing</dc:title>
  <dc:creator>jo</dc:creator>
  <cp:lastModifiedBy>Makoto</cp:lastModifiedBy>
  <cp:revision>136</cp:revision>
  <dcterms:created xsi:type="dcterms:W3CDTF">2011-01-04T16:02:44Z</dcterms:created>
  <dcterms:modified xsi:type="dcterms:W3CDTF">2011-03-28T10:02:14Z</dcterms:modified>
</cp:coreProperties>
</file>