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</p:sldMasterIdLst>
  <p:notesMasterIdLst>
    <p:notesMasterId r:id="rId6"/>
  </p:notesMasterIdLst>
  <p:sldIdLst>
    <p:sldId id="256" r:id="rId3"/>
    <p:sldId id="257" r:id="rId4"/>
    <p:sldId id="283" r:id="rId5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D6F4C-C72E-4B69-B6EC-0249C338F2F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DC547-A970-4381-8B6C-243A7CC99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25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C547-A970-4381-8B6C-243A7CC99F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7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F98E2-D0A8-403F-9AB8-843AB1F70AA5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500" y="548680"/>
            <a:ext cx="78967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22501"/>
            <a:ext cx="5486400" cy="11496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3D898-923D-48BB-8534-AD013A390D89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D6622-805A-4D99-8826-1EB5E939DBD5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57200"/>
            <a:ext cx="2030412" cy="55451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938838" cy="55451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2F71D-3E40-41F8-A94F-28E44AE0612E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35D4-8C12-45DD-B505-78870CE328BC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059D-CFE7-4090-816B-99AF8E04A7F8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5953-2BB7-4447-8E5B-133F8AC4B1E3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D1CA-1DFD-49C2-97D9-5562BD790F6E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A4D7-2792-4B0A-AF61-A10017953892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214-72BA-4BC6-92AF-E082891E0725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77D2-2E34-4AD6-9F44-4CC431EBA71C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A6B7-55E0-437B-B931-99A99551DE22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2B-2120-4817-B8DA-861A3FB00C66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D91-C24C-4A69-8727-424C53B42557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A9AC-3223-4693-B068-1F17B3D9365D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DC6-145D-47AF-B804-15C42104679C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A67-7E31-425C-8524-87E6F5637F43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372F9-D7AD-414B-8E25-DE2BF1E62E6D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13A5F-C2E6-47E2-BED1-D4E14672D34F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150" y="1600200"/>
            <a:ext cx="393065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3065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622E6-DA9A-4EEE-AB64-BE7AE4025A16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6992C-8AEB-4D3E-9A1C-1520610330F1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8636C-8E10-4412-B84E-E05581012962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09F6D-5954-416B-A68A-1D2F527A9E8C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18990"/>
            <a:ext cx="5111750" cy="48071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18990"/>
            <a:ext cx="3008313" cy="480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FF614-6E4A-45B6-8713-08CBB7816DFB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 b="0">
                <a:latin typeface="+mn-lt"/>
                <a:ea typeface="+mn-ea"/>
              </a:defRPr>
            </a:lvl1pPr>
          </a:lstStyle>
          <a:p>
            <a:fld id="{D02E8E98-3126-4B3F-AD35-BBC4DB707BBF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 b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>
                <a:latin typeface="+mn-lt"/>
                <a:ea typeface="+mn-ea"/>
              </a:defRPr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5" descr="NCTU_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4800" y="0"/>
            <a:ext cx="4114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50" name="Line 6"/>
          <p:cNvSpPr>
            <a:spLocks noChangeShapeType="1"/>
          </p:cNvSpPr>
          <p:nvPr/>
        </p:nvSpPr>
        <p:spPr bwMode="auto">
          <a:xfrm>
            <a:off x="533400" y="1219200"/>
            <a:ext cx="8001000" cy="1588"/>
          </a:xfrm>
          <a:prstGeom prst="line">
            <a:avLst/>
          </a:prstGeom>
          <a:noFill/>
          <a:ln w="76200">
            <a:solidFill>
              <a:srgbClr val="0082B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63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36525" tIns="44450" rIns="136525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Slide Title Is Init. Cap Each Word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0" y="1600200"/>
            <a:ext cx="8013700" cy="4402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250" tIns="44450" rIns="9525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Body Text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</a:t>
            </a: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0" y="6623050"/>
            <a:ext cx="9144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962" tIns="41275" rIns="80962" bIns="41275">
            <a:spAutoFit/>
          </a:bodyPr>
          <a:lstStyle/>
          <a:p>
            <a:pPr algn="ctr" defTabSz="804863" eaLnBrk="0" hangingPunct="0">
              <a:defRPr/>
            </a:pPr>
            <a:r>
              <a:rPr lang="en-US" altLang="zh-TW" sz="1000" b="1" dirty="0">
                <a:cs typeface="Arial" charset="0"/>
              </a:rPr>
              <a:t>Copyright © </a:t>
            </a:r>
            <a:r>
              <a:rPr lang="en-US" altLang="zh-TW" sz="1000" b="1" dirty="0" smtClean="0">
                <a:cs typeface="Arial" charset="0"/>
              </a:rPr>
              <a:t>2018, </a:t>
            </a:r>
            <a:r>
              <a:rPr lang="en-US" altLang="zh-TW" sz="1000" b="1" dirty="0">
                <a:cs typeface="Arial" charset="0"/>
              </a:rPr>
              <a:t>MBL@CS.NCTU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DFAA-D4AF-4361-B6FF-9A240C2C3315}" type="datetime1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800" b="0" dirty="0" smtClean="0"/>
              <a:t>[1]</a:t>
            </a:r>
            <a:endParaRPr lang="zh-TW" altLang="en-US" sz="1800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範本-2010">
  <a:themeElements>
    <a:clrScheme name="1_present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1_present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1_pres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Parallel Algorithm for Closed Cube Computation</Template>
  <TotalTime>2680</TotalTime>
  <Words>12</Words>
  <Application>Microsoft Office PowerPoint</Application>
  <PresentationFormat>如螢幕大小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Times New Roman</vt:lpstr>
      <vt:lpstr>present範本-2010</vt:lpstr>
      <vt:lpstr>自訂設計</vt:lpstr>
      <vt:lpstr>Title</vt:lpstr>
      <vt:lpstr>Outline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SVM to predict-based combine hybrid server model with MMOGs in cloud computing</dc:title>
  <dc:creator>jo</dc:creator>
  <cp:lastModifiedBy>WLChen</cp:lastModifiedBy>
  <cp:revision>138</cp:revision>
  <dcterms:created xsi:type="dcterms:W3CDTF">2011-01-04T16:02:44Z</dcterms:created>
  <dcterms:modified xsi:type="dcterms:W3CDTF">2018-11-27T13:23:19Z</dcterms:modified>
</cp:coreProperties>
</file>