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/06</a:t>
            </a:r>
            <a:r>
              <a:rPr lang="zh-TW" altLang="en-US" dirty="0" smtClean="0"/>
              <a:t> 流程圖展示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6087" y="41289"/>
            <a:ext cx="2010001" cy="849086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bg1"/>
                </a:solidFill>
                <a:ea typeface="微軟正黑體" pitchFamily="34" charset="-120"/>
              </a:rPr>
              <a:t>設定邏輯</a:t>
            </a:r>
            <a:r>
              <a:rPr lang="en-US" altLang="zh-TW" dirty="0">
                <a:solidFill>
                  <a:srgbClr val="0087DC"/>
                </a:solidFill>
                <a:ea typeface="微軟正黑體" pitchFamily="34" charset="-120"/>
              </a:rPr>
              <a:t/>
            </a:r>
            <a:br>
              <a:rPr lang="en-US" altLang="zh-TW" dirty="0">
                <a:solidFill>
                  <a:srgbClr val="0087DC"/>
                </a:solidFill>
                <a:ea typeface="微軟正黑體" pitchFamily="34" charset="-120"/>
              </a:rPr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7450" y="572256"/>
            <a:ext cx="1211245" cy="358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三項短路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9" idx="0"/>
          </p:cNvCxnSpPr>
          <p:nvPr/>
        </p:nvCxnSpPr>
        <p:spPr>
          <a:xfrm flipH="1">
            <a:off x="2632599" y="930648"/>
            <a:ext cx="10474" cy="5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99036" y="1832421"/>
            <a:ext cx="1324707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三項短路</a:t>
            </a:r>
            <a:r>
              <a:rPr lang="en-US" altLang="zh-TW" dirty="0" smtClean="0"/>
              <a:t>+</a:t>
            </a:r>
            <a:r>
              <a:rPr lang="zh-TW" altLang="en-US" dirty="0" smtClean="0"/>
              <a:t>機械煞車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23705" y="4978876"/>
            <a:ext cx="1617784" cy="4793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最大電流抽載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075944" y="3741462"/>
            <a:ext cx="1570892" cy="6280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最大電流抽載</a:t>
            </a:r>
            <a:r>
              <a:rPr lang="en-US" altLang="zh-TW" dirty="0" smtClean="0"/>
              <a:t>+</a:t>
            </a:r>
            <a:r>
              <a:rPr lang="zh-TW" altLang="en-US" dirty="0" smtClean="0"/>
              <a:t>機械煞車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00259" y="2446039"/>
            <a:ext cx="1664677" cy="5275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最佳效率追蹤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597527" y="1988167"/>
            <a:ext cx="13359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風速</a:t>
            </a:r>
            <a:r>
              <a:rPr lang="en-US" altLang="zh-TW" sz="1300" dirty="0" smtClean="0"/>
              <a:t>8m/s</a:t>
            </a:r>
            <a:r>
              <a:rPr lang="zh-TW" altLang="en-US" sz="1300" dirty="0" smtClean="0"/>
              <a:t>以下</a:t>
            </a:r>
            <a:endParaRPr lang="zh-TW" altLang="en-US" sz="13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094660" y="1260816"/>
            <a:ext cx="13732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風速大於</a:t>
            </a:r>
            <a:r>
              <a:rPr lang="en-US" altLang="zh-TW" sz="1300" dirty="0" smtClean="0"/>
              <a:t>10m/s</a:t>
            </a:r>
            <a:endParaRPr lang="zh-TW" altLang="en-US" sz="1300" dirty="0"/>
          </a:p>
        </p:txBody>
      </p:sp>
      <p:sp>
        <p:nvSpPr>
          <p:cNvPr id="56" name="菱形 55"/>
          <p:cNvSpPr/>
          <p:nvPr/>
        </p:nvSpPr>
        <p:spPr>
          <a:xfrm>
            <a:off x="1717157" y="3453736"/>
            <a:ext cx="1851830" cy="903618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CUT-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56" idx="2"/>
            <a:endCxn id="15" idx="0"/>
          </p:cNvCxnSpPr>
          <p:nvPr/>
        </p:nvCxnSpPr>
        <p:spPr>
          <a:xfrm flipH="1">
            <a:off x="2632597" y="4357354"/>
            <a:ext cx="10475" cy="6215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81400" y="4270458"/>
            <a:ext cx="13662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smtClean="0"/>
              <a:t>RPM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OR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POWER</a:t>
            </a:r>
            <a:r>
              <a:rPr lang="zh-TW" altLang="en-US" sz="1300" dirty="0" smtClean="0"/>
              <a:t>大於</a:t>
            </a:r>
            <a:r>
              <a:rPr lang="en-US" altLang="zh-TW" sz="1300" dirty="0" smtClean="0"/>
              <a:t>CUT-OUT</a:t>
            </a:r>
            <a:r>
              <a:rPr lang="zh-TW" altLang="en-US" sz="1300" dirty="0" smtClean="0"/>
              <a:t>點</a:t>
            </a:r>
            <a:endParaRPr lang="zh-TW" altLang="en-US" sz="1300" dirty="0"/>
          </a:p>
        </p:txBody>
      </p:sp>
      <p:cxnSp>
        <p:nvCxnSpPr>
          <p:cNvPr id="74" name="肘形接點 73"/>
          <p:cNvCxnSpPr>
            <a:stCxn id="56" idx="1"/>
            <a:endCxn id="17" idx="1"/>
          </p:cNvCxnSpPr>
          <p:nvPr/>
        </p:nvCxnSpPr>
        <p:spPr>
          <a:xfrm rot="10800000" flipH="1">
            <a:off x="1717157" y="2709809"/>
            <a:ext cx="83102" cy="1195736"/>
          </a:xfrm>
          <a:prstGeom prst="bentConnector3">
            <a:avLst>
              <a:gd name="adj1" fmla="val -27508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693920" y="3883289"/>
            <a:ext cx="13055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smtClean="0"/>
              <a:t>PRM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AND POWER </a:t>
            </a:r>
            <a:r>
              <a:rPr lang="zh-TW" altLang="en-US" sz="1300" dirty="0" smtClean="0"/>
              <a:t>小於</a:t>
            </a:r>
            <a:r>
              <a:rPr lang="en-US" altLang="zh-TW" sz="1300" dirty="0" smtClean="0"/>
              <a:t>CUT-OUT</a:t>
            </a:r>
            <a:r>
              <a:rPr lang="zh-TW" altLang="en-US" sz="1300" dirty="0"/>
              <a:t>點</a:t>
            </a:r>
          </a:p>
        </p:txBody>
      </p:sp>
      <p:sp>
        <p:nvSpPr>
          <p:cNvPr id="119" name="菱形 118"/>
          <p:cNvSpPr/>
          <p:nvPr/>
        </p:nvSpPr>
        <p:spPr>
          <a:xfrm>
            <a:off x="5837615" y="5361572"/>
            <a:ext cx="1805354" cy="1125416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RPM(t)&lt; RPM(t-1)</a:t>
            </a:r>
            <a:endParaRPr lang="zh-TW" altLang="en-US" sz="1400" dirty="0"/>
          </a:p>
        </p:txBody>
      </p:sp>
      <p:cxnSp>
        <p:nvCxnSpPr>
          <p:cNvPr id="121" name="肘形接點 120"/>
          <p:cNvCxnSpPr>
            <a:stCxn id="119" idx="0"/>
            <a:endCxn id="51" idx="3"/>
          </p:cNvCxnSpPr>
          <p:nvPr/>
        </p:nvCxnSpPr>
        <p:spPr>
          <a:xfrm rot="16200000" flipV="1">
            <a:off x="6288826" y="4910105"/>
            <a:ext cx="141411" cy="76152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endCxn id="119" idx="2"/>
          </p:cNvCxnSpPr>
          <p:nvPr/>
        </p:nvCxnSpPr>
        <p:spPr>
          <a:xfrm flipV="1">
            <a:off x="5021859" y="6486988"/>
            <a:ext cx="1718433" cy="2294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5978769" y="4911222"/>
            <a:ext cx="16881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前一秒</a:t>
            </a:r>
            <a:r>
              <a:rPr lang="en-US" altLang="zh-TW" sz="1300" dirty="0" smtClean="0"/>
              <a:t>RPM&gt;</a:t>
            </a:r>
            <a:r>
              <a:rPr lang="zh-TW" altLang="en-US" sz="1300" dirty="0" smtClean="0"/>
              <a:t>現在</a:t>
            </a:r>
            <a:endParaRPr lang="en-US" altLang="zh-TW" sz="1300" dirty="0" smtClean="0"/>
          </a:p>
        </p:txBody>
      </p:sp>
      <p:cxnSp>
        <p:nvCxnSpPr>
          <p:cNvPr id="127" name="肘形接點 126"/>
          <p:cNvCxnSpPr>
            <a:stCxn id="119" idx="3"/>
            <a:endCxn id="16" idx="2"/>
          </p:cNvCxnSpPr>
          <p:nvPr/>
        </p:nvCxnSpPr>
        <p:spPr>
          <a:xfrm flipV="1">
            <a:off x="7642969" y="4369485"/>
            <a:ext cx="1218421" cy="15547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7490363" y="5312073"/>
            <a:ext cx="1675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前一秒</a:t>
            </a:r>
            <a:r>
              <a:rPr lang="en-US" altLang="zh-TW" sz="1300" dirty="0" smtClean="0"/>
              <a:t>RPM&lt;=</a:t>
            </a:r>
            <a:r>
              <a:rPr lang="zh-TW" altLang="en-US" sz="1300" dirty="0" smtClean="0"/>
              <a:t>現在</a:t>
            </a:r>
            <a:endParaRPr lang="zh-TW" altLang="en-US" sz="1300" dirty="0"/>
          </a:p>
        </p:txBody>
      </p:sp>
      <p:cxnSp>
        <p:nvCxnSpPr>
          <p:cNvPr id="131" name="直線單箭頭接點 130"/>
          <p:cNvCxnSpPr>
            <a:stCxn id="16" idx="0"/>
            <a:endCxn id="73" idx="2"/>
          </p:cNvCxnSpPr>
          <p:nvPr/>
        </p:nvCxnSpPr>
        <p:spPr>
          <a:xfrm flipV="1">
            <a:off x="8861390" y="3267795"/>
            <a:ext cx="0" cy="4736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73" idx="0"/>
            <a:endCxn id="14" idx="2"/>
          </p:cNvCxnSpPr>
          <p:nvPr/>
        </p:nvCxnSpPr>
        <p:spPr>
          <a:xfrm flipV="1">
            <a:off x="8861390" y="2442021"/>
            <a:ext cx="0" cy="2235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菱形 139"/>
          <p:cNvSpPr/>
          <p:nvPr/>
        </p:nvSpPr>
        <p:spPr>
          <a:xfrm>
            <a:off x="8026119" y="354748"/>
            <a:ext cx="1670540" cy="796609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RPM(t</a:t>
            </a:r>
            <a:r>
              <a:rPr lang="en-US" altLang="zh-TW" sz="1400" dirty="0" smtClean="0"/>
              <a:t>)&lt;</a:t>
            </a:r>
          </a:p>
          <a:p>
            <a:pPr algn="ctr"/>
            <a:r>
              <a:rPr lang="en-US" altLang="zh-TW" sz="1400" dirty="0" smtClean="0"/>
              <a:t> </a:t>
            </a:r>
            <a:r>
              <a:rPr lang="en-US" altLang="zh-TW" sz="1400" dirty="0"/>
              <a:t>RPM(t-1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145" name="直線單箭頭接點 144"/>
          <p:cNvCxnSpPr>
            <a:stCxn id="14" idx="0"/>
            <a:endCxn id="140" idx="2"/>
          </p:cNvCxnSpPr>
          <p:nvPr/>
        </p:nvCxnSpPr>
        <p:spPr>
          <a:xfrm flipH="1" flipV="1">
            <a:off x="8861389" y="1151357"/>
            <a:ext cx="1" cy="6810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40" idx="1"/>
            <a:endCxn id="4" idx="3"/>
          </p:cNvCxnSpPr>
          <p:nvPr/>
        </p:nvCxnSpPr>
        <p:spPr>
          <a:xfrm flipH="1" flipV="1">
            <a:off x="3248695" y="751452"/>
            <a:ext cx="4777424" cy="16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6609252" y="465832"/>
            <a:ext cx="14666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/>
              <a:t>前一秒</a:t>
            </a:r>
            <a:r>
              <a:rPr lang="en-US" altLang="zh-TW" sz="1300" dirty="0" smtClean="0"/>
              <a:t>RPM</a:t>
            </a:r>
            <a:r>
              <a:rPr lang="en-US" altLang="zh-TW" sz="1300" dirty="0"/>
              <a:t>&gt;</a:t>
            </a:r>
            <a:r>
              <a:rPr lang="zh-TW" altLang="en-US" sz="1300" dirty="0" smtClean="0"/>
              <a:t>現在</a:t>
            </a:r>
            <a:endParaRPr lang="en-US" altLang="zh-TW" sz="13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9424245" y="432507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00" dirty="0"/>
              <a:t>前一秒</a:t>
            </a:r>
            <a:r>
              <a:rPr lang="en-US" altLang="zh-TW" sz="1300" dirty="0"/>
              <a:t>RPM&lt;=</a:t>
            </a:r>
            <a:r>
              <a:rPr lang="zh-TW" altLang="en-US" sz="1300" dirty="0" smtClean="0"/>
              <a:t>現在</a:t>
            </a:r>
            <a:endParaRPr lang="zh-TW" altLang="en-US" sz="1300" dirty="0"/>
          </a:p>
        </p:txBody>
      </p:sp>
      <p:sp>
        <p:nvSpPr>
          <p:cNvPr id="9" name="菱形 8"/>
          <p:cNvSpPr/>
          <p:nvPr/>
        </p:nvSpPr>
        <p:spPr>
          <a:xfrm>
            <a:off x="2121961" y="1433052"/>
            <a:ext cx="1021275" cy="44381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風速</a:t>
            </a:r>
            <a:endParaRPr lang="zh-TW" altLang="en-US" sz="1200" dirty="0"/>
          </a:p>
        </p:txBody>
      </p:sp>
      <p:cxnSp>
        <p:nvCxnSpPr>
          <p:cNvPr id="13" name="肘形接點 12"/>
          <p:cNvCxnSpPr>
            <a:stCxn id="9" idx="3"/>
            <a:endCxn id="16" idx="1"/>
          </p:cNvCxnSpPr>
          <p:nvPr/>
        </p:nvCxnSpPr>
        <p:spPr>
          <a:xfrm>
            <a:off x="3143236" y="1654957"/>
            <a:ext cx="4932708" cy="240051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2"/>
            <a:endCxn id="17" idx="0"/>
          </p:cNvCxnSpPr>
          <p:nvPr/>
        </p:nvCxnSpPr>
        <p:spPr>
          <a:xfrm rot="5400000">
            <a:off x="2348011" y="2161450"/>
            <a:ext cx="569177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9755915" y="1030654"/>
            <a:ext cx="1226714" cy="509143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i+1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8923213" y="119461"/>
            <a:ext cx="7346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err="1" smtClean="0">
                <a:solidFill>
                  <a:schemeClr val="bg1"/>
                </a:solidFill>
              </a:rPr>
              <a:t>i</a:t>
            </a:r>
            <a:r>
              <a:rPr lang="en-US" altLang="zh-TW" sz="1300" dirty="0" smtClean="0">
                <a:solidFill>
                  <a:schemeClr val="bg1"/>
                </a:solidFill>
              </a:rPr>
              <a:t>=0</a:t>
            </a:r>
            <a:endParaRPr lang="zh-TW" altLang="en-US" sz="1300" dirty="0">
              <a:solidFill>
                <a:schemeClr val="bg1"/>
              </a:solidFill>
            </a:endParaRPr>
          </a:p>
        </p:txBody>
      </p:sp>
      <p:cxnSp>
        <p:nvCxnSpPr>
          <p:cNvPr id="18" name="肘形接點 17"/>
          <p:cNvCxnSpPr>
            <a:stCxn id="140" idx="3"/>
            <a:endCxn id="8" idx="0"/>
          </p:cNvCxnSpPr>
          <p:nvPr/>
        </p:nvCxnSpPr>
        <p:spPr>
          <a:xfrm>
            <a:off x="9696659" y="753053"/>
            <a:ext cx="672613" cy="2776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8" idx="2"/>
            <a:endCxn id="14" idx="3"/>
          </p:cNvCxnSpPr>
          <p:nvPr/>
        </p:nvCxnSpPr>
        <p:spPr>
          <a:xfrm rot="5400000">
            <a:off x="9647796" y="1415745"/>
            <a:ext cx="597424" cy="84552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8" idx="3"/>
            <a:endCxn id="16" idx="3"/>
          </p:cNvCxnSpPr>
          <p:nvPr/>
        </p:nvCxnSpPr>
        <p:spPr>
          <a:xfrm flipH="1">
            <a:off x="9646836" y="1285226"/>
            <a:ext cx="1335793" cy="2770248"/>
          </a:xfrm>
          <a:prstGeom prst="bentConnector3">
            <a:avLst>
              <a:gd name="adj1" fmla="val -4794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928677" y="1025870"/>
            <a:ext cx="6155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err="1"/>
              <a:t>i</a:t>
            </a:r>
            <a:r>
              <a:rPr lang="en-US" altLang="zh-TW" sz="1300" dirty="0" smtClean="0"/>
              <a:t>=3</a:t>
            </a:r>
            <a:endParaRPr lang="zh-TW" altLang="en-US" sz="13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023928" y="1584474"/>
            <a:ext cx="539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err="1" smtClean="0"/>
              <a:t>i</a:t>
            </a:r>
            <a:r>
              <a:rPr lang="en-US" altLang="zh-TW" sz="1300" dirty="0" smtClean="0"/>
              <a:t>&lt;3</a:t>
            </a:r>
            <a:endParaRPr lang="zh-TW" altLang="en-US" sz="13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69153" y="1686227"/>
            <a:ext cx="1478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風速</a:t>
            </a:r>
            <a:r>
              <a:rPr lang="en-US" altLang="zh-TW" sz="1300" dirty="0" smtClean="0"/>
              <a:t>8~10m/s</a:t>
            </a:r>
            <a:endParaRPr lang="zh-TW" altLang="en-US" sz="1300" dirty="0"/>
          </a:p>
        </p:txBody>
      </p:sp>
      <p:cxnSp>
        <p:nvCxnSpPr>
          <p:cNvPr id="5" name="肘形接點 4"/>
          <p:cNvCxnSpPr>
            <a:stCxn id="9" idx="1"/>
            <a:endCxn id="4" idx="1"/>
          </p:cNvCxnSpPr>
          <p:nvPr/>
        </p:nvCxnSpPr>
        <p:spPr>
          <a:xfrm rot="10800000">
            <a:off x="2037451" y="751453"/>
            <a:ext cx="84511" cy="903505"/>
          </a:xfrm>
          <a:prstGeom prst="bentConnector3">
            <a:avLst>
              <a:gd name="adj1" fmla="val 37049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7" idx="2"/>
            <a:endCxn id="56" idx="0"/>
          </p:cNvCxnSpPr>
          <p:nvPr/>
        </p:nvCxnSpPr>
        <p:spPr>
          <a:xfrm>
            <a:off x="2632598" y="2973578"/>
            <a:ext cx="10474" cy="48015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15" idx="2"/>
            <a:endCxn id="119" idx="2"/>
          </p:cNvCxnSpPr>
          <p:nvPr/>
        </p:nvCxnSpPr>
        <p:spPr>
          <a:xfrm rot="16200000" flipH="1">
            <a:off x="4172084" y="3918779"/>
            <a:ext cx="1028721" cy="4107695"/>
          </a:xfrm>
          <a:prstGeom prst="bentConnector3">
            <a:avLst>
              <a:gd name="adj1" fmla="val 122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998043" y="2665594"/>
            <a:ext cx="1726694" cy="6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經過三秒</a:t>
            </a:r>
            <a:endParaRPr lang="zh-TW" altLang="en-US" dirty="0"/>
          </a:p>
        </p:txBody>
      </p:sp>
      <p:sp>
        <p:nvSpPr>
          <p:cNvPr id="51" name="菱形 50"/>
          <p:cNvSpPr/>
          <p:nvPr/>
        </p:nvSpPr>
        <p:spPr>
          <a:xfrm>
            <a:off x="4047689" y="4480797"/>
            <a:ext cx="1931080" cy="147872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轉速小於三項短路轉速</a:t>
            </a:r>
            <a:endParaRPr lang="en-US" altLang="zh-TW" dirty="0" smtClean="0"/>
          </a:p>
        </p:txBody>
      </p:sp>
      <p:cxnSp>
        <p:nvCxnSpPr>
          <p:cNvPr id="33" name="肘形接點 32"/>
          <p:cNvCxnSpPr>
            <a:stCxn id="51" idx="1"/>
            <a:endCxn id="15" idx="3"/>
          </p:cNvCxnSpPr>
          <p:nvPr/>
        </p:nvCxnSpPr>
        <p:spPr>
          <a:xfrm rot="10800000">
            <a:off x="3441489" y="5218573"/>
            <a:ext cx="606200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51" idx="0"/>
            <a:endCxn id="4" idx="3"/>
          </p:cNvCxnSpPr>
          <p:nvPr/>
        </p:nvCxnSpPr>
        <p:spPr>
          <a:xfrm rot="16200000" flipV="1">
            <a:off x="2266290" y="1733858"/>
            <a:ext cx="3729345" cy="176453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021884" y="4094909"/>
            <a:ext cx="6155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smtClean="0"/>
              <a:t>YES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81981" y="4881688"/>
            <a:ext cx="539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60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430</TotalTime>
  <Words>95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Trebuchet MS</vt:lpstr>
      <vt:lpstr>Tw Cen MT</vt:lpstr>
      <vt:lpstr>電路</vt:lpstr>
      <vt:lpstr>9/06 流程圖展示</vt:lpstr>
      <vt:lpstr>設定邏輯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2016-08-22T01:23:27Z</dcterms:created>
  <dcterms:modified xsi:type="dcterms:W3CDTF">2017-10-16T03:03:40Z</dcterms:modified>
</cp:coreProperties>
</file>