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169"/>
            <a:ext cx="1066800" cy="1066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64" y="386108"/>
            <a:ext cx="1433201" cy="10319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22F79A-5329-9BF8-2FB9-111C8CD684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47" y="329670"/>
            <a:ext cx="2043469" cy="1326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76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N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V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pPr marL="0" indent="0"/>
            <a:r>
              <a:rPr lang="en-US" sz="1800" b="1" baseline="30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G</a:t>
            </a:r>
          </a:p>
          <a:p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IN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4000"/>
            <a:lum/>
          </a:blip>
          <a:srcRect/>
          <a:stretch>
            <a:fillRect l="33000" t="32000" r="34000" b="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0D23B-A567-44D2-83BD-C65791EEC8E6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D23B-A567-44D2-83BD-C65791EEC8E6}" type="datetimeFigureOut">
              <a:rPr lang="en-IN" smtClean="0"/>
              <a:t>06-07-2024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76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N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V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pPr marL="0" indent="0"/>
            <a:r>
              <a:rPr lang="en-US" sz="1800" b="1" baseline="30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G</a:t>
            </a:r>
          </a:p>
          <a:p>
            <a:endParaRPr lang="en-US" sz="1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IN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76F2-5A59-4481-BAE2-6F38DFC4E84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232403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Here</a:t>
            </a: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Details</a:t>
            </a: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562B-75AC-861C-7401-6C69F475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F95E-8F5D-22A6-C0FC-B5B38C42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2075FE0F-8FC5-A617-A6DB-0A68D51E9A5A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3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Zacharia</dc:creator>
  <cp:lastModifiedBy>Olivia Zacharia</cp:lastModifiedBy>
  <cp:revision>38</cp:revision>
  <dcterms:created xsi:type="dcterms:W3CDTF">2024-07-05T11:35:34Z</dcterms:created>
  <dcterms:modified xsi:type="dcterms:W3CDTF">2024-07-06T14:33:34Z</dcterms:modified>
</cp:coreProperties>
</file>