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46c67c4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46c67c4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46c67c4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46c67c4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46c67c4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46c67c4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46c67c4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46c67c4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46c67c4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146c67c4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46c67c4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46c67c4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146c67c4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146c67c4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46c67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46c67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46c67c4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46c67c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46c67c4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46c67c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146c67c4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146c67c4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146c67c4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146c67c4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146c67c4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146c67c4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146c67c4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146c67c4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46c67c4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46c67c4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at.openai.com" TargetMode="External"/><Relationship Id="rId4" Type="http://schemas.openxmlformats.org/officeDocument/2006/relationships/hyperlink" Target="https://chat.openai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/>
              <a:t>Dynamic Structural Analysis of Red Light Photoreceptors: Unraveling Light-Controlled Enzymatic Activity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By: Samira Rezai, Shemiran Kanou, Nicholas Cykalewicz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Mentor: Dr.Stojkovic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Slide 10: Cryo-Electron Microscopy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Prepare cryo-EM grids under dark and illuminated conditions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Use single-particle analysis to reconstruct 3D structures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Compare structures to identify light-induced conformational shifts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Previous studies have demonstrated the efficacy of cryo-EM in resolving phytochrome structures .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11: Structural Dynamics and Enzymatic Activity</a:t>
            </a:r>
            <a:endParaRPr b="1" sz="13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Identify domains undergoing conformational changes upon light exposure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Correlate structural changes with activation or inhibition of enzymatic functions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Map signal transduction pathways from light perception to enzymatic response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12: Anticipated Challenges</a:t>
            </a:r>
            <a:endParaRPr b="1" sz="13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Maintaining protein stability during purification and crystallization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Capturing transient intermediate states requires precise timing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Differentiating between functionally relevant conformations and non-specific movements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13: Broader Implications</a:t>
            </a:r>
            <a:endParaRPr b="1" sz="130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Enhances understanding of light-regulated enzymatic processes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Provides insights applicable to optogenetics and synthetic biology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Contributes to the development of light-controlled bioengineering tools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14: Summary</a:t>
            </a:r>
            <a:endParaRPr b="1" sz="130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Building on previous structural studies, this research aims to capture the dynamic conformational changes of phytochromes in response to red light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Combining time-resolved X-ray crystallography and cryo-EM will provide a comprehensive view of the phototransduction mechanism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Understanding these dynamics is crucial for elucidating how light controls enzymatic activity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15: Future Directions</a:t>
            </a:r>
            <a:endParaRPr b="1" sz="130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Investigate other light-sensitive proteins and their regulatory mechanisms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Apply findings to design light-controlled enzymes for therapeutic applications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 the integration of phytochrome-based systems in synthetic biology circuits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ChatGPT (OpenAI):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OpenAI. </a:t>
            </a:r>
            <a:r>
              <a:rPr i="1" lang="en" sz="1100">
                <a:solidFill>
                  <a:schemeClr val="dk1"/>
                </a:solidFill>
              </a:rPr>
              <a:t>ChatGPT</a:t>
            </a:r>
            <a:r>
              <a:rPr lang="en" sz="1100">
                <a:solidFill>
                  <a:schemeClr val="dk1"/>
                </a:solidFill>
              </a:rPr>
              <a:t>;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https://chat.openai.com</a:t>
            </a:r>
            <a:r>
              <a:rPr lang="en" sz="1100">
                <a:solidFill>
                  <a:schemeClr val="dk1"/>
                </a:solidFill>
              </a:rPr>
              <a:t> (accessed Jun 4, 2025).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Malla et al., 2024 (Science Advances):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Malla, T. N.; Hernandez, C.; Muniyappan, S.; Menendez, D.; Bizhga, D.; Mendez, J. H.; Schwander, P.; Stojković, E. A.; Schmidt, M. Photoreception and Signaling in Bacterial Phytochrome Revealed by Single-Particle Cryo-EM. </a:t>
            </a:r>
            <a:r>
              <a:rPr i="1" lang="en" sz="1100">
                <a:solidFill>
                  <a:schemeClr val="dk1"/>
                </a:solidFill>
              </a:rPr>
              <a:t>Sci. Adv.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2024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10</a:t>
            </a:r>
            <a:r>
              <a:rPr lang="en" sz="1100">
                <a:solidFill>
                  <a:schemeClr val="dk1"/>
                </a:solidFill>
              </a:rPr>
              <a:t> (32), eadq0653. https://doi.org/10.1126/sciadv.adq0653.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Karki et al., 2025 (Structural Dynamics):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Karki, P.; Menendez, D.; Budell, W.; Dangi, S.; Hernandez, C.; Mendez, J.; Muniyappan, S.; Basu, S.; Schwander, P.; Malla, T. N.; Stojković, E. A.; Schmidt, M. Structures of Myxobacterial Phytochrome Revealed by Cryo-EM Using the Spotiton Technique and with X-ray Crystallography. </a:t>
            </a:r>
            <a:r>
              <a:rPr i="1" lang="en" sz="1100">
                <a:solidFill>
                  <a:schemeClr val="dk1"/>
                </a:solidFill>
              </a:rPr>
              <a:t>Struct. Dyn.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2025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12</a:t>
            </a:r>
            <a:r>
              <a:rPr lang="en" sz="1100">
                <a:solidFill>
                  <a:schemeClr val="dk1"/>
                </a:solidFill>
              </a:rPr>
              <a:t> (3), 034701. https://doi.org/10.1063/4.0000301.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2: 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Importance of protein structure in understanding biological function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Role of </a:t>
            </a:r>
            <a:r>
              <a:rPr b="1" lang="en" sz="1100">
                <a:solidFill>
                  <a:schemeClr val="dk1"/>
                </a:solidFill>
              </a:rPr>
              <a:t>cryo-EM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X-ray crystallography</a:t>
            </a:r>
            <a:r>
              <a:rPr lang="en" sz="1100">
                <a:solidFill>
                  <a:schemeClr val="dk1"/>
                </a:solidFill>
              </a:rPr>
              <a:t> in structural biology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Why understanding protein mechanisms matters (disease, drug targets, etc.)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Misfolding proteins lead to diseases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The structure of the protein provides insight into the function of the protein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Phototransduction</a:t>
            </a:r>
            <a:r>
              <a:rPr lang="en" sz="1100">
                <a:solidFill>
                  <a:schemeClr val="dk1"/>
                </a:solidFill>
              </a:rPr>
              <a:t>: Conversion of light into biochemical signals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Phytochromes</a:t>
            </a:r>
            <a:r>
              <a:rPr lang="en" sz="1100">
                <a:solidFill>
                  <a:schemeClr val="dk1"/>
                </a:solidFill>
              </a:rPr>
              <a:t>: Red/far-red light photoreceptors found in plants and bacteria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Previous studies have elucidated static structures of phytochromes, revealing their modular architecture and potential signaling mechanisms 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3: Scientific Question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78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 do red light-induced structural changes in phytochromes regulate enzymatic activity, and what are the temporal dynamics of these changes?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4: Hypothesis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structure of the purified protein, once resolved via cryo-EM and X-ray crystallography, will reveal specific </a:t>
            </a:r>
            <a:r>
              <a:rPr b="1" lang="en" sz="1100">
                <a:solidFill>
                  <a:schemeClr val="dk1"/>
                </a:solidFill>
              </a:rPr>
              <a:t>functional domains</a:t>
            </a:r>
            <a:r>
              <a:rPr lang="en" sz="1100">
                <a:solidFill>
                  <a:schemeClr val="dk1"/>
                </a:solidFill>
              </a:rPr>
              <a:t> that indicate its </a:t>
            </a:r>
            <a:r>
              <a:rPr b="1" lang="en" sz="1100">
                <a:solidFill>
                  <a:schemeClr val="dk1"/>
                </a:solidFill>
              </a:rPr>
              <a:t>biological role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mechanistic behavior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 light triggers specific conformational changes in phytochromes that modulate their enzymatic activity. Capturing these changes in real-time will elucidate the mechanism of light-controlled enzymatic regulation.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“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propose that the Pr/Pfr heterodimer is a physiologically relevant signal transduction intermediate. Our results offer insight into the molecular mechanism that controls the enzymatic activity of the HK as part of a bacterial two-component system that perceives and transduces light signals.” (https://pubmed.ncbi.nlm.nih.gov/39121216/)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5: Project Goals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Foundational work completed by previous cohorts: Express Myxobacterial phytochrome in genetically modified </a:t>
            </a:r>
            <a:r>
              <a:rPr i="1" lang="en" sz="1100">
                <a:solidFill>
                  <a:schemeClr val="dk1"/>
                </a:solidFill>
              </a:rPr>
              <a:t>E. coli</a:t>
            </a:r>
            <a:br>
              <a:rPr i="1" lang="en" sz="1100">
                <a:solidFill>
                  <a:schemeClr val="dk1"/>
                </a:solidFill>
              </a:rPr>
            </a:b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Purify target protein: </a:t>
            </a:r>
            <a:r>
              <a:rPr lang="en" sz="1100">
                <a:solidFill>
                  <a:schemeClr val="dk1"/>
                </a:solidFill>
              </a:rPr>
              <a:t>Purify the expressed protein for structural studies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Determine structure via cryo-EM and X-ray: </a:t>
            </a:r>
            <a:r>
              <a:rPr lang="en" sz="1100">
                <a:solidFill>
                  <a:schemeClr val="dk1"/>
                </a:solidFill>
              </a:rPr>
              <a:t>Employ time-resolved X-ray crystallography and cryo-EM to capture dynamic structural changes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Interpret structure to infer function: </a:t>
            </a:r>
            <a:r>
              <a:rPr lang="en" sz="1100">
                <a:solidFill>
                  <a:schemeClr val="dk1"/>
                </a:solidFill>
              </a:rPr>
              <a:t>Correlate structural dynamics with enzymatic activity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Slide 6: Rationale for Model System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Myxobacteria</a:t>
            </a:r>
            <a:r>
              <a:rPr lang="en" sz="1100">
                <a:solidFill>
                  <a:schemeClr val="dk1"/>
                </a:solidFill>
              </a:rPr>
              <a:t>: Source of unique phytochromes with complex signaling domains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E. coli</a:t>
            </a:r>
            <a:r>
              <a:rPr lang="en" sz="1100">
                <a:solidFill>
                  <a:schemeClr val="dk1"/>
                </a:solidFill>
              </a:rPr>
              <a:t>: Facilitates high-yield expression of recombinant proteins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Previous work successfully expressed and structurally characterized Myxobacterial phytochromes in </a:t>
            </a:r>
            <a:r>
              <a:rPr i="1" lang="en" sz="1100">
                <a:solidFill>
                  <a:schemeClr val="dk1"/>
                </a:solidFill>
              </a:rPr>
              <a:t>E. coli</a:t>
            </a:r>
            <a:r>
              <a:rPr lang="en" sz="1100">
                <a:solidFill>
                  <a:schemeClr val="dk1"/>
                </a:solidFill>
              </a:rPr>
              <a:t> 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7: Experimental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Completed by previous cohorts: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Clone phytochrome gene into expression vector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Transform into </a:t>
            </a:r>
            <a:r>
              <a:rPr i="1" lang="en" sz="1100">
                <a:solidFill>
                  <a:schemeClr val="dk1"/>
                </a:solidFill>
              </a:rPr>
              <a:t>E. coli</a:t>
            </a:r>
            <a:r>
              <a:rPr lang="en" sz="1100">
                <a:solidFill>
                  <a:schemeClr val="dk1"/>
                </a:solidFill>
              </a:rPr>
              <a:t> and induce protein expression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Current</a:t>
            </a:r>
            <a:r>
              <a:rPr lang="en" sz="1100">
                <a:solidFill>
                  <a:schemeClr val="dk1"/>
                </a:solidFill>
              </a:rPr>
              <a:t> Project Goals: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Purify the expressed protein using affinity chromatography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Perform time-resolved X-ray crystallography and cryo-EM under dark and red light conditions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Analyze structural data to identify conformational changes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Correlate structural changes with enzymatic activity assays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 Slide 8: Expression System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Phytochrome gene from Myxobacteria</a:t>
            </a:r>
            <a:r>
              <a:rPr lang="en" sz="1100">
                <a:solidFill>
                  <a:schemeClr val="dk1"/>
                </a:solidFill>
              </a:rPr>
              <a:t> was cloned into an expression plasmid (e.g., with His-tag)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Transformed into </a:t>
            </a:r>
            <a:r>
              <a:rPr b="1" lang="en" sz="1100">
                <a:solidFill>
                  <a:schemeClr val="dk1"/>
                </a:solidFill>
              </a:rPr>
              <a:t>E. coli</a:t>
            </a:r>
            <a:r>
              <a:rPr lang="en" sz="1100">
                <a:solidFill>
                  <a:schemeClr val="dk1"/>
                </a:solidFill>
              </a:rPr>
              <a:t> for heterologous expression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Protein expression protocols were developed and optimized by previous cohorts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work provides the foundation for our structural and functional analysis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Slide 9: Time-Resolved X-ray Crystallography</a:t>
            </a:r>
            <a:endParaRPr b="1" sz="13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Crystallize phytochrome in its dark state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Expose crystals to red light at defined time intervals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Collect diffraction data to capture transient structural states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Analyze data to map the sequence of conformational changes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