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66132-34BF-4288-A904-808A2A89224B}" type="datetimeFigureOut">
              <a:rPr lang="de-DE" smtClean="0"/>
              <a:t>14.09.2020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D9A1-A0C8-464F-A4D6-51A892BDBF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40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66132-34BF-4288-A904-808A2A89224B}" type="datetimeFigureOut">
              <a:rPr lang="de-DE" smtClean="0"/>
              <a:t>14.09.2020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D9A1-A0C8-464F-A4D6-51A892BDBF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32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66132-34BF-4288-A904-808A2A89224B}" type="datetimeFigureOut">
              <a:rPr lang="de-DE" smtClean="0"/>
              <a:t>14.09.2020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D9A1-A0C8-464F-A4D6-51A892BDBF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03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66132-34BF-4288-A904-808A2A89224B}" type="datetimeFigureOut">
              <a:rPr lang="de-DE" smtClean="0"/>
              <a:t>14.09.2020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D9A1-A0C8-464F-A4D6-51A892BDBF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10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66132-34BF-4288-A904-808A2A89224B}" type="datetimeFigureOut">
              <a:rPr lang="de-DE" smtClean="0"/>
              <a:t>14.09.2020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D9A1-A0C8-464F-A4D6-51A892BDBF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28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66132-34BF-4288-A904-808A2A89224B}" type="datetimeFigureOut">
              <a:rPr lang="de-DE" smtClean="0"/>
              <a:t>14.09.2020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D9A1-A0C8-464F-A4D6-51A892BDBF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5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66132-34BF-4288-A904-808A2A89224B}" type="datetimeFigureOut">
              <a:rPr lang="de-DE" smtClean="0"/>
              <a:t>14.09.2020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D9A1-A0C8-464F-A4D6-51A892BDBF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82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66132-34BF-4288-A904-808A2A89224B}" type="datetimeFigureOut">
              <a:rPr lang="de-DE" smtClean="0"/>
              <a:t>14.09.2020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D9A1-A0C8-464F-A4D6-51A892BDBF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5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66132-34BF-4288-A904-808A2A89224B}" type="datetimeFigureOut">
              <a:rPr lang="de-DE" smtClean="0"/>
              <a:t>14.09.2020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D9A1-A0C8-464F-A4D6-51A892BDBF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58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66132-34BF-4288-A904-808A2A89224B}" type="datetimeFigureOut">
              <a:rPr lang="de-DE" smtClean="0"/>
              <a:t>14.09.2020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D9A1-A0C8-464F-A4D6-51A892BDBF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19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66132-34BF-4288-A904-808A2A89224B}" type="datetimeFigureOut">
              <a:rPr lang="de-DE" smtClean="0"/>
              <a:t>14.09.2020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D9A1-A0C8-464F-A4D6-51A892BDBF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02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66132-34BF-4288-A904-808A2A89224B}" type="datetimeFigureOut">
              <a:rPr lang="de-DE" smtClean="0"/>
              <a:t>14.09.2020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5D9A1-A0C8-464F-A4D6-51A892BDBF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6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78000"/>
            <a:ext cx="9144000" cy="2387600"/>
          </a:xfrm>
        </p:spPr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Logic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Power </a:t>
            </a:r>
            <a:r>
              <a:rPr lang="de-DE" dirty="0" err="1" smtClean="0"/>
              <a:t>Simulations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063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Regression </a:t>
            </a:r>
            <a:r>
              <a:rPr lang="de-DE" dirty="0" err="1" smtClean="0"/>
              <a:t>Equation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2385" y="2620108"/>
                <a:ext cx="5773615" cy="1393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de-DE" sz="36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sz="3600" dirty="0" smtClean="0"/>
              </a:p>
              <a:p>
                <a:pPr marL="0" indent="0">
                  <a:buNone/>
                </a:pPr>
                <a:endParaRPr lang="de-DE" sz="3600" dirty="0"/>
              </a:p>
              <a:p>
                <a:pPr marL="0" indent="0">
                  <a:buNone/>
                </a:pPr>
                <a:endParaRPr lang="de-DE" sz="3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385" y="2620108"/>
                <a:ext cx="5773615" cy="139394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04066"/>
            <a:ext cx="5019980" cy="501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Regression </a:t>
            </a:r>
            <a:r>
              <a:rPr lang="de-DE" dirty="0" err="1" smtClean="0"/>
              <a:t>Equation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2385" y="2620108"/>
                <a:ext cx="5773615" cy="1393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de-DE" sz="36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sz="3600" dirty="0" smtClean="0"/>
              </a:p>
              <a:p>
                <a:pPr marL="0" indent="0">
                  <a:buNone/>
                </a:pPr>
                <a:endParaRPr lang="de-DE" sz="3600" dirty="0"/>
              </a:p>
              <a:p>
                <a:pPr marL="0" indent="0">
                  <a:buNone/>
                </a:pPr>
                <a:endParaRPr lang="de-DE" sz="3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385" y="2620108"/>
                <a:ext cx="5773615" cy="139394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04066"/>
            <a:ext cx="5019980" cy="50199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24654" y="3209192"/>
            <a:ext cx="641838" cy="457200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23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 smtClean="0"/>
                  <a:t>Varying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68" y="1504066"/>
            <a:ext cx="2575565" cy="25755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732" y="1497062"/>
            <a:ext cx="2582569" cy="25825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468" y="4137040"/>
            <a:ext cx="2575565" cy="25755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6736" y="4137040"/>
            <a:ext cx="2575565" cy="25755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0264" y="1497062"/>
            <a:ext cx="5142857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5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Regression </a:t>
            </a:r>
            <a:r>
              <a:rPr lang="de-DE" dirty="0" err="1" smtClean="0"/>
              <a:t>Equation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2385" y="2620108"/>
                <a:ext cx="5773615" cy="1393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de-DE" sz="36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sz="3600" dirty="0" smtClean="0"/>
              </a:p>
              <a:p>
                <a:pPr marL="0" indent="0">
                  <a:buNone/>
                </a:pPr>
                <a:endParaRPr lang="de-DE" sz="3600" dirty="0"/>
              </a:p>
              <a:p>
                <a:pPr marL="0" indent="0">
                  <a:buNone/>
                </a:pPr>
                <a:endParaRPr lang="de-DE" sz="3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385" y="2620108"/>
                <a:ext cx="5773615" cy="139394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04066"/>
            <a:ext cx="5019980" cy="50199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24654" y="3209192"/>
            <a:ext cx="641838" cy="457200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4967654" y="3209192"/>
            <a:ext cx="624254" cy="474785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228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Lots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simulations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03485"/>
            <a:ext cx="4542692" cy="45426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62346" y="6189785"/>
            <a:ext cx="87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0.30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488115" y="6189785"/>
            <a:ext cx="87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0.52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8513884" y="6189785"/>
            <a:ext cx="87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0.67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9539653" y="6189785"/>
            <a:ext cx="87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0.82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92014" y="2912159"/>
                <a:ext cx="5205046" cy="1033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𝑒𝑠𝑡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𝑠𝑖𝑔𝑛𝑖𝑓𝑖𝑐𝑎𝑛𝑡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𝑛𝑜𝑛</m:t>
                              </m:r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𝑠𝑖𝑔𝑛𝑖𝑓𝑖𝑐𝑎𝑛𝑡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28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4" y="2912159"/>
                <a:ext cx="5205046" cy="10336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041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The Logic of Power Simulations</vt:lpstr>
      <vt:lpstr>Regression Equation</vt:lpstr>
      <vt:lpstr>Regression Equation</vt:lpstr>
      <vt:lpstr>Varying x_m</vt:lpstr>
      <vt:lpstr>Regression Equation</vt:lpstr>
      <vt:lpstr>Lots of simulations</vt:lpstr>
    </vt:vector>
  </TitlesOfParts>
  <Company>MPI for Research on Collective Goods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Logic of Power Simulations</dc:title>
  <dc:creator>Niklas Cypris</dc:creator>
  <cp:lastModifiedBy>Niklas Cypris</cp:lastModifiedBy>
  <cp:revision>24</cp:revision>
  <dcterms:created xsi:type="dcterms:W3CDTF">2020-09-14T15:47:36Z</dcterms:created>
  <dcterms:modified xsi:type="dcterms:W3CDTF">2020-09-14T17:13:17Z</dcterms:modified>
</cp:coreProperties>
</file>