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7"/>
  </p:notesMasterIdLst>
  <p:sldIdLst>
    <p:sldId id="257" r:id="rId4"/>
    <p:sldId id="258" r:id="rId5"/>
    <p:sldId id="259"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11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95446-DE45-4C3B-9DE7-46B79143C753}" type="datetimeFigureOut">
              <a:rPr lang="en-US" smtClean="0"/>
              <a:pPr/>
              <a:t>10/3/2013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E5184-9A4E-473B-BD67-F240A8913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10/3/2013 10:48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10/3/2013 10:47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10/3/2013 10:47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descr="5-00332_grey-bar.png"/>
          <p:cNvPicPr>
            <a:picLocks noChangeAspect="1"/>
          </p:cNvPicPr>
          <p:nvPr userDrawn="1"/>
        </p:nvPicPr>
        <p:blipFill>
          <a:blip r:embed="rId3" cstate="print"/>
          <a:srcRect t="93345"/>
          <a:stretch>
            <a:fillRect/>
          </a:stretch>
        </p:blipFill>
        <p:spPr>
          <a:xfrm>
            <a:off x="0" y="6400804"/>
            <a:ext cx="12188825" cy="456307"/>
          </a:xfrm>
          <a:prstGeom prst="rect">
            <a:avLst/>
          </a:prstGeom>
        </p:spPr>
      </p:pic>
      <p:sp>
        <p:nvSpPr>
          <p:cNvPr id="2" name="Title 1"/>
          <p:cNvSpPr>
            <a:spLocks noGrp="1"/>
          </p:cNvSpPr>
          <p:nvPr>
            <p:ph type="ctrTitle"/>
          </p:nvPr>
        </p:nvSpPr>
        <p:spPr>
          <a:xfrm>
            <a:off x="973417" y="1905004"/>
            <a:ext cx="1023988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2633" y="3881735"/>
            <a:ext cx="1023988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48" name="Picture 24" descr="C:\Program Files\Microsoft Resource DVD Artwork\DVD_ART\Artwork_Imagery\Shapes and Graphics\Line\faded white line.png"/>
          <p:cNvPicPr>
            <a:picLocks noChangeAspect="1" noChangeArrowheads="1"/>
          </p:cNvPicPr>
          <p:nvPr userDrawn="1"/>
        </p:nvPicPr>
        <p:blipFill>
          <a:blip r:embed="rId4" cstate="print"/>
          <a:srcRect/>
          <a:stretch>
            <a:fillRect/>
          </a:stretch>
        </p:blipFill>
        <p:spPr bwMode="auto">
          <a:xfrm>
            <a:off x="1746253" y="5638800"/>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80"/>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2" cstate="print"/>
          <a:srcRect t="93345"/>
          <a:stretch>
            <a:fillRect/>
          </a:stretch>
        </p:blipFill>
        <p:spPr>
          <a:xfrm>
            <a:off x="0" y="6400802"/>
            <a:ext cx="12188825" cy="456307"/>
          </a:xfrm>
          <a:prstGeom prst="rect">
            <a:avLst/>
          </a:prstGeom>
        </p:spPr>
      </p:pic>
      <p:sp>
        <p:nvSpPr>
          <p:cNvPr id="2" name="Title 1"/>
          <p:cNvSpPr>
            <a:spLocks noGrp="1"/>
          </p:cNvSpPr>
          <p:nvPr>
            <p:ph type="ctrTitle"/>
          </p:nvPr>
        </p:nvSpPr>
        <p:spPr>
          <a:xfrm>
            <a:off x="973139"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9"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3" cstate="print"/>
          <a:srcRect/>
          <a:stretch>
            <a:fillRect/>
          </a:stretch>
        </p:blipFill>
        <p:spPr bwMode="auto">
          <a:xfrm>
            <a:off x="1746251"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62833"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2" cstate="print"/>
          <a:srcRect t="93345"/>
          <a:stretch>
            <a:fillRect/>
          </a:stretch>
        </p:blipFill>
        <p:spPr>
          <a:xfrm>
            <a:off x="0" y="6400804"/>
            <a:ext cx="12188825" cy="456307"/>
          </a:xfrm>
          <a:prstGeom prst="rect">
            <a:avLst/>
          </a:prstGeom>
        </p:spPr>
      </p:pic>
      <p:sp>
        <p:nvSpPr>
          <p:cNvPr id="2" name="Title 1"/>
          <p:cNvSpPr>
            <a:spLocks noGrp="1"/>
          </p:cNvSpPr>
          <p:nvPr>
            <p:ph type="ctrTitle"/>
          </p:nvPr>
        </p:nvSpPr>
        <p:spPr>
          <a:xfrm>
            <a:off x="973140"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40"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3" cstate="print"/>
          <a:srcRect/>
          <a:stretch>
            <a:fillRect/>
          </a:stretch>
        </p:blipFill>
        <p:spPr bwMode="auto">
          <a:xfrm>
            <a:off x="1746253"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9"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11557"/>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2" y="1411557"/>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7" y="228600"/>
            <a:ext cx="1116502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7" y="1420815"/>
            <a:ext cx="11165020" cy="2128031"/>
          </a:xfrm>
          <a:prstGeom prst="rect">
            <a:avLst/>
          </a:prstGeom>
        </p:spPr>
        <p:txBody>
          <a:bodyPr vert="horz" wrap="square" lIns="0" tIns="0" rIns="0" bIns="0" rtlCol="0">
            <a:spAutoFit/>
          </a:bodyPr>
          <a:lstStyle/>
          <a:p>
            <a:pPr marL="460375" lvl="0" indent="-460375" algn="l" defTabSz="914363" rtl="0" eaLnBrk="1" latinLnBrk="0" hangingPunct="1">
              <a:lnSpc>
                <a:spcPct val="90000"/>
              </a:lnSpc>
              <a:spcBef>
                <a:spcPct val="20000"/>
              </a:spcBef>
              <a:buFontTx/>
              <a:buBlip>
                <a:blip r:embed="rId14"/>
              </a:buBlip>
            </a:pPr>
            <a:r>
              <a:rPr lang="en-US" smtClean="0"/>
              <a:t>Click to edit Master text styles</a:t>
            </a:r>
          </a:p>
          <a:p>
            <a:pPr marL="460375" lvl="1" indent="-460375" algn="l" defTabSz="914363" rtl="0" eaLnBrk="1" latinLnBrk="0" hangingPunct="1">
              <a:lnSpc>
                <a:spcPct val="90000"/>
              </a:lnSpc>
              <a:spcBef>
                <a:spcPct val="20000"/>
              </a:spcBef>
              <a:buFontTx/>
              <a:buBlip>
                <a:blip r:embed="rId14"/>
              </a:buBlip>
            </a:pPr>
            <a:r>
              <a:rPr lang="en-US" smtClean="0"/>
              <a:t>Second level</a:t>
            </a:r>
          </a:p>
          <a:p>
            <a:pPr marL="460375" lvl="2" indent="-460375" algn="l" defTabSz="914363" rtl="0" eaLnBrk="1" latinLnBrk="0" hangingPunct="1">
              <a:lnSpc>
                <a:spcPct val="90000"/>
              </a:lnSpc>
              <a:spcBef>
                <a:spcPct val="20000"/>
              </a:spcBef>
              <a:buFontTx/>
              <a:buBlip>
                <a:blip r:embed="rId14"/>
              </a:buBlip>
            </a:pPr>
            <a:r>
              <a:rPr lang="en-US" smtClean="0"/>
              <a:t>Third level</a:t>
            </a:r>
          </a:p>
          <a:p>
            <a:pPr marL="460375" lvl="3" indent="-460375" algn="l" defTabSz="914363" rtl="0" eaLnBrk="1" latinLnBrk="0" hangingPunct="1">
              <a:lnSpc>
                <a:spcPct val="90000"/>
              </a:lnSpc>
              <a:spcBef>
                <a:spcPct val="20000"/>
              </a:spcBef>
              <a:buFontTx/>
              <a:buBlip>
                <a:blip r:embed="rId14"/>
              </a:buBlip>
            </a:pPr>
            <a:r>
              <a:rPr lang="en-US" smtClean="0"/>
              <a:t>Fourth level</a:t>
            </a:r>
          </a:p>
          <a:p>
            <a:pPr marL="460375" lvl="4" indent="-460375" algn="l" defTabSz="914363" rtl="0" eaLnBrk="1" latinLnBrk="0" hangingPunct="1">
              <a:lnSpc>
                <a:spcPct val="90000"/>
              </a:lnSpc>
              <a:spcBef>
                <a:spcPct val="20000"/>
              </a:spcBef>
              <a:buFontTx/>
              <a:buBlip>
                <a:blip r:embed="rId14"/>
              </a:buBlip>
            </a:pPr>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1963" indent="-461963" algn="l" defTabSz="914363" rtl="0" eaLnBrk="1" latinLnBrk="0" hangingPunct="1">
        <a:lnSpc>
          <a:spcPct val="90000"/>
        </a:lnSpc>
        <a:spcBef>
          <a:spcPct val="20000"/>
        </a:spcBef>
        <a:buFontTx/>
        <a:buBlip>
          <a:blip r:embed="rId15"/>
        </a:buBlip>
        <a:defRPr lang="en-US" sz="3200" kern="1200" dirty="0" smtClean="0">
          <a:solidFill>
            <a:schemeClr val="bg1"/>
          </a:solidFill>
          <a:latin typeface="+mn-lt"/>
          <a:ea typeface="+mn-ea"/>
          <a:cs typeface="+mn-cs"/>
        </a:defRPr>
      </a:lvl1pPr>
      <a:lvl2pPr marL="857250" indent="-395288" algn="l" defTabSz="914363" rtl="0" eaLnBrk="1" latinLnBrk="0" hangingPunct="1">
        <a:lnSpc>
          <a:spcPct val="90000"/>
        </a:lnSpc>
        <a:spcBef>
          <a:spcPct val="20000"/>
        </a:spcBef>
        <a:buFontTx/>
        <a:buBlip>
          <a:blip r:embed="rId16"/>
        </a:buBlip>
        <a:defRPr sz="2800" kern="1200">
          <a:solidFill>
            <a:schemeClr val="bg1"/>
          </a:solidFill>
          <a:latin typeface="+mn-lt"/>
          <a:ea typeface="+mn-ea"/>
          <a:cs typeface="+mn-cs"/>
        </a:defRPr>
      </a:lvl2pPr>
      <a:lvl3pPr marL="1258888" indent="-401638"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3pPr>
      <a:lvl4pPr marL="1658938" indent="-400050"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4pPr>
      <a:lvl5pPr marL="2055813" indent="-396875"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07868" y="230189"/>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62832"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Title of Presentation</a:t>
            </a:r>
            <a:endParaRPr lang="en-US" dirty="0"/>
          </a:p>
        </p:txBody>
      </p:sp>
      <p:sp>
        <p:nvSpPr>
          <p:cNvPr id="3" name="Subtitle 2"/>
          <p:cNvSpPr>
            <a:spLocks noGrp="1"/>
          </p:cNvSpPr>
          <p:nvPr>
            <p:ph type="subTitle" idx="1"/>
          </p:nvPr>
        </p:nvSpPr>
        <p:spPr>
          <a:xfrm>
            <a:off x="972631" y="3881737"/>
            <a:ext cx="10239883" cy="1528465"/>
          </a:xfrm>
        </p:spPr>
        <p:txBody>
          <a:bodyPr>
            <a:normAutofit/>
          </a:bodyPr>
          <a:lstStyle/>
          <a:p>
            <a:r>
              <a:rPr lang="en-US" dirty="0" smtClean="0"/>
              <a:t>Name</a:t>
            </a:r>
          </a:p>
          <a:p>
            <a:r>
              <a:rPr lang="en-US" dirty="0" smtClean="0"/>
              <a:t>Title</a:t>
            </a:r>
          </a:p>
          <a:p>
            <a:r>
              <a:rPr lang="en-US" dirty="0" smtClean="0"/>
              <a:t>Company </a:t>
            </a:r>
            <a:r>
              <a:rPr lang="en-US" dirty="0" smtClean="0"/>
              <a:t>Name</a:t>
            </a:r>
          </a:p>
        </p:txBody>
      </p:sp>
      <p:sp>
        <p:nvSpPr>
          <p:cNvPr id="4" name="Rectangle 3"/>
          <p:cNvSpPr/>
          <p:nvPr/>
        </p:nvSpPr>
        <p:spPr>
          <a:xfrm>
            <a:off x="1588" y="0"/>
            <a:ext cx="12187237" cy="646331"/>
          </a:xfrm>
          <a:prstGeom prst="rect">
            <a:avLst/>
          </a:prstGeom>
        </p:spPr>
        <p:txBody>
          <a:bodyPr wrap="square">
            <a:spAutoFit/>
          </a:bodyPr>
          <a:lstStyle/>
          <a:p>
            <a:pPr algn="ctr"/>
            <a:r>
              <a:rPr lang="en-US" b="1" i="1" dirty="0" smtClean="0">
                <a:solidFill>
                  <a:srgbClr val="FF0000"/>
                </a:solidFill>
              </a:rPr>
              <a:t>Note: this example presentation has been download from Microsoft </a:t>
            </a:r>
            <a:r>
              <a:rPr lang="en-US" b="1" i="1" dirty="0" smtClean="0">
                <a:solidFill>
                  <a:srgbClr val="FF0000"/>
                </a:solidFill>
              </a:rPr>
              <a:t>website:</a:t>
            </a:r>
            <a:r>
              <a:rPr lang="en-US" b="1" i="1" dirty="0" smtClean="0">
                <a:solidFill>
                  <a:srgbClr val="FF0000"/>
                </a:solidFill>
              </a:rPr>
              <a:t/>
            </a:r>
            <a:br>
              <a:rPr lang="en-US" b="1" i="1" dirty="0" smtClean="0">
                <a:solidFill>
                  <a:srgbClr val="FF0000"/>
                </a:solidFill>
              </a:rPr>
            </a:br>
            <a:r>
              <a:rPr lang="en-US" b="1" i="1" dirty="0" smtClean="0">
                <a:solidFill>
                  <a:srgbClr val="FF0000"/>
                </a:solidFill>
              </a:rPr>
              <a:t>http://office.microsoft.com/en-us/templates/sample-presentation-slides-lt-gray-design-widescreen-TC010286755.aspx</a:t>
            </a:r>
            <a:endParaRPr lang="en-US" b="1" i="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507868" y="1411552"/>
            <a:ext cx="11173090" cy="2511457"/>
          </a:xfrm>
        </p:spPr>
        <p:txBody>
          <a:bodyPr/>
          <a:lstStyle/>
          <a:p>
            <a:r>
              <a:rPr lang="en-US" dirty="0" smtClean="0"/>
              <a:t>Font, size, and color for text have been</a:t>
            </a:r>
            <a:br>
              <a:rPr lang="en-US" dirty="0" smtClean="0"/>
            </a:br>
            <a:r>
              <a:rPr lang="en-US" dirty="0" smtClean="0"/>
              <a:t>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8287111" y="4381503"/>
            <a:ext cx="2934346"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4740099" y="4381503"/>
            <a:ext cx="2934346"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1100382" y="4381503"/>
            <a:ext cx="2934346"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8287111" y="5539622"/>
            <a:ext cx="2934346"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4740099" y="5539622"/>
            <a:ext cx="2934346"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1100382" y="5539622"/>
            <a:ext cx="2934346"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63395"/>
          </a:xfrm>
        </p:spPr>
        <p:txBody>
          <a:bodyPr>
            <a:normAutofit/>
          </a:bodyPr>
          <a:lstStyle/>
          <a:p>
            <a:r>
              <a:rPr lang="en-US" dirty="0" smtClean="0"/>
              <a:t>PowerPoint Template</a:t>
            </a:r>
            <a:br>
              <a:rPr lang="en-US" dirty="0" smtClean="0"/>
            </a:br>
            <a:r>
              <a:rPr lang="en-US" sz="3600" dirty="0" smtClean="0">
                <a:solidFill>
                  <a:schemeClr val="accent2"/>
                </a:solidFill>
              </a:rPr>
              <a:t>Subtitle color</a:t>
            </a:r>
            <a:endParaRPr lang="en-US" dirty="0">
              <a:solidFill>
                <a:schemeClr val="accent2"/>
              </a:solidFill>
            </a:endParaRPr>
          </a:p>
        </p:txBody>
      </p:sp>
      <p:sp>
        <p:nvSpPr>
          <p:cNvPr id="3" name="Text Placeholder 2"/>
          <p:cNvSpPr>
            <a:spLocks noGrp="1"/>
          </p:cNvSpPr>
          <p:nvPr>
            <p:ph type="body" sz="quarter" idx="10"/>
          </p:nvPr>
        </p:nvSpPr>
        <p:spPr>
          <a:xfrm>
            <a:off x="507868" y="1905001"/>
            <a:ext cx="11173090" cy="3890296"/>
          </a:xfrm>
        </p:spPr>
        <p:txBody>
          <a:bodyPr>
            <a:normAutofit/>
          </a:bodyPr>
          <a:lstStyle/>
          <a:p>
            <a:r>
              <a:rPr lang="en-US" dirty="0" smtClean="0"/>
              <a:t>Example of a slide with a subhead</a:t>
            </a:r>
          </a:p>
          <a:p>
            <a:pPr lvl="1"/>
            <a:r>
              <a:rPr lang="en-US" dirty="0" smtClean="0"/>
              <a:t>Set the slide title in “title case”</a:t>
            </a:r>
          </a:p>
          <a:p>
            <a:pPr lvl="1"/>
            <a:r>
              <a:rPr lang="en-US" dirty="0" smtClean="0"/>
              <a:t>Set subheads in “sentence case”</a:t>
            </a:r>
          </a:p>
          <a:p>
            <a:pPr lvl="1"/>
            <a:r>
              <a:rPr lang="en-US" dirty="0" smtClean="0"/>
              <a:t>Generally set subhead to 36pt or</a:t>
            </a:r>
            <a:br>
              <a:rPr lang="en-US" dirty="0" smtClean="0"/>
            </a:br>
            <a:r>
              <a:rPr lang="en-US" dirty="0" smtClean="0"/>
              <a:t>smaller so it will fit on a single line</a:t>
            </a:r>
          </a:p>
          <a:p>
            <a:pPr lvl="1"/>
            <a:r>
              <a:rPr lang="en-US" dirty="0" smtClean="0"/>
              <a:t>The subhead color is defined for this</a:t>
            </a:r>
            <a:br>
              <a:rPr lang="en-US" dirty="0" smtClean="0"/>
            </a:br>
            <a:r>
              <a:rPr lang="en-US" dirty="0" smtClean="0"/>
              <a:t>template but must be selected. In</a:t>
            </a:r>
            <a:br>
              <a:rPr lang="en-US" dirty="0" smtClean="0"/>
            </a:br>
            <a:r>
              <a:rPr lang="en-US" dirty="0" smtClean="0"/>
              <a:t>PowerPoint 2007, it is the fourth font</a:t>
            </a:r>
            <a:br>
              <a:rPr lang="en-US" dirty="0" smtClean="0"/>
            </a:br>
            <a:r>
              <a:rPr lang="en-US" dirty="0" smtClean="0"/>
              <a:t>color from the left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55">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4FDFCCC-0EE0-4A93-AEF6-FEC9AF2660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TS010286755</Template>
  <TotalTime>1</TotalTime>
  <Words>380</Words>
  <Application>Microsoft Office PowerPoint</Application>
  <PresentationFormat>Custom</PresentationFormat>
  <Paragraphs>34</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TS010286755</vt:lpstr>
      <vt:lpstr>White with Courier font for code slides</vt:lpstr>
      <vt:lpstr>Title of Presentation</vt:lpstr>
      <vt:lpstr>PowerPoint Guidelines</vt:lpstr>
      <vt:lpstr>PowerPoint Template Subtitle color</vt:lpstr>
    </vt:vector>
  </TitlesOfParts>
  <Company>Raytheon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Stefan Slonevskiy</dc:creator>
  <cp:lastModifiedBy>Stefan Slonevskiy</cp:lastModifiedBy>
  <cp:revision>2</cp:revision>
  <dcterms:created xsi:type="dcterms:W3CDTF">2013-10-04T02:43:22Z</dcterms:created>
  <dcterms:modified xsi:type="dcterms:W3CDTF">2013-10-04T02:48:38Z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TC102867559990</vt:lpwstr>
  </property>
</Properties>
</file>