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-hcm.fpt.edu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Course: Programming Fundamentals using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02 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05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Assignments (AS) 	(5%)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</a:t>
            </a:r>
            <a:r>
              <a:rPr lang="en-US" sz="2000" dirty="0" err="1"/>
              <a:t>EduNext</a:t>
            </a:r>
            <a:r>
              <a:rPr lang="en-US" sz="2000" dirty="0"/>
              <a:t>                     (5%)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Practical Exam (PE)   (</a:t>
            </a:r>
            <a:r>
              <a:rPr lang="en-US" sz="2000" dirty="0">
                <a:sym typeface="Wingdings" pitchFamily="2" charset="2"/>
              </a:rPr>
              <a:t>4</a:t>
            </a:r>
            <a:r>
              <a:rPr lang="en-US" sz="2000" dirty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/>
              <a:t>(Practical exam retake only when the score of PE &lt; 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Final exam (FE) 	   	</a:t>
            </a:r>
            <a:r>
              <a:rPr lang="en-US" sz="2000" dirty="0">
                <a:sym typeface="Wingdings" pitchFamily="2" charset="2"/>
              </a:rPr>
              <a:t> (</a:t>
            </a:r>
            <a:r>
              <a:rPr lang="en-US" sz="2000" dirty="0"/>
              <a:t>30%)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Practical Exam &gt;=4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Enjoy the Course!</a:t>
            </a:r>
          </a:p>
          <a:p>
            <a:pPr lvl="1" eaLnBrk="1" hangingPunct="1"/>
            <a:r>
              <a:rPr lang="en-US" dirty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/>
              <a:t>We will do our best but we need your help</a:t>
            </a:r>
            <a:r>
              <a:rPr lang="en-US" dirty="0"/>
              <a:t>. So let’s all have fun together with Foundations of Programming Using C!!!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Installing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Download and Install Dev-C++ 4.9.9.2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C is chosen?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/>
              <a:t>How to Study?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Program?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sai), quickly forget something (mau quên)  and are not tenacious (chóng chán)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is chosen?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latest data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42" y="1676402"/>
            <a:ext cx="7844586" cy="39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Completed EN051 or obtain 500+ TOEFL equivalent international certificates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plan to </a:t>
            </a:r>
            <a:r>
              <a:rPr lang="en-US" sz="2800" i="1" dirty="0"/>
              <a:t>understand</a:t>
            </a:r>
            <a:r>
              <a:rPr lang="en-US" sz="2800" dirty="0"/>
              <a:t> a subset of the C language, rather than the whole thing, is to make learning easier, and how and why the C language is learned and applied as the basic language syntax.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keyword is </a:t>
            </a:r>
            <a:r>
              <a:rPr lang="en-US" sz="2400" i="1" dirty="0"/>
              <a:t>understand </a:t>
            </a:r>
            <a:r>
              <a:rPr lang="en-US" sz="2400" dirty="0"/>
              <a:t>!! We must not be satisfied by just learning a bunch of information about the C language syntax – our goal is to learn how to implement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This will be a practical course </a:t>
            </a:r>
            <a:r>
              <a:rPr lang="en-US" sz="2400" dirty="0"/>
              <a:t>!! We shall use the Dev-C++ 4.9.9.2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Remember</a:t>
            </a:r>
            <a:r>
              <a:rPr lang="en-US" sz="2400" dirty="0"/>
              <a:t>: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6561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Text Files</a:t>
            </a:r>
          </a:p>
          <a:p>
            <a:pPr marL="514350" indent="-514350" algn="just" eaLnBrk="1" hangingPunct="1">
              <a:buNone/>
            </a:pPr>
            <a:r>
              <a:rPr lang="en-US" sz="2400" b="1" dirty="0"/>
              <a:t>Coues plan: Please get it from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/>
              <a:t>Materials/ Tools/ 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en-US" sz="2400" dirty="0">
                <a:latin typeface="Arial" charset="0"/>
              </a:rPr>
              <a:t>Evan Weaver</a:t>
            </a:r>
            <a:r>
              <a:rPr lang="en-US" sz="2400" dirty="0"/>
              <a:t> – Foundations of Programming Using C, July 2006 Edition, Trường Đại học FPT – Hà Nội – tháng 9, 2007</a:t>
            </a:r>
          </a:p>
          <a:p>
            <a:pPr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Course</a:t>
            </a:r>
            <a:r>
              <a:rPr lang="en-US" sz="2400" dirty="0"/>
              <a:t> </a:t>
            </a:r>
            <a:r>
              <a:rPr lang="en-US" sz="2400" b="1" dirty="0"/>
              <a:t>Website (forum)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http://cms-hcm.fpt.edu.vn/</a:t>
            </a:r>
            <a:endParaRPr lang="en-US" sz="2400" dirty="0"/>
          </a:p>
          <a:p>
            <a:pPr lvl="1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/>
              <a:t>Tool</a:t>
            </a:r>
            <a:r>
              <a:rPr lang="en-US" sz="2400" dirty="0"/>
              <a:t>: You can use an arbitrary C/C++ programming software, 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(1) Dev-C++ 4.9.9.2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     Link: </a:t>
            </a:r>
            <a:r>
              <a:rPr lang="en-US" sz="2400" dirty="0">
                <a:hlinkClick r:id="rId4"/>
              </a:rPr>
              <a:t>http://www.bloodshed.net/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(2) NetBeans with C/C++ plug-in: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http://www.oracle.com/technetwork/java/javase/downloads/jdk-netbeans-jsp-142931.html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/>
              <a:t>Following lessons in classrooms</a:t>
            </a:r>
          </a:p>
          <a:p>
            <a:r>
              <a:rPr lang="en-US" sz="2800" dirty="0"/>
              <a:t>Reading textbook and documents at home</a:t>
            </a:r>
          </a:p>
          <a:p>
            <a:r>
              <a:rPr lang="en-US" sz="2800" dirty="0"/>
              <a:t>Completing chapter assessments in time ( programs and/or reports)</a:t>
            </a:r>
          </a:p>
          <a:p>
            <a:r>
              <a:rPr lang="en-US" sz="2800" dirty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883</Words>
  <Application>Microsoft Office PowerPoint</Application>
  <PresentationFormat>On-screen Show (4:3)</PresentationFormat>
  <Paragraphs>114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Wingdings 2</vt:lpstr>
      <vt:lpstr>Office Theme</vt:lpstr>
      <vt:lpstr>Course: Programming Fundamentals using C</vt:lpstr>
      <vt:lpstr>Contents</vt:lpstr>
      <vt:lpstr>Why We Program?</vt:lpstr>
      <vt:lpstr>Why C is chosen?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PowerPoint Presentation</vt:lpstr>
      <vt:lpstr>Getting and Installing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Phuong</cp:lastModifiedBy>
  <cp:revision>13</cp:revision>
  <dcterms:created xsi:type="dcterms:W3CDTF">2015-07-19T03:04:32Z</dcterms:created>
  <dcterms:modified xsi:type="dcterms:W3CDTF">2024-01-02T01:48:07Z</dcterms:modified>
</cp:coreProperties>
</file>