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2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pPr marL="454025" lvl="1"/>
            <a:r>
              <a:rPr lang="en-US" dirty="0"/>
              <a:t>A specific memory cell is identified uniquely by a decoder. Decoder has n inputs and 2</a:t>
            </a:r>
            <a:r>
              <a:rPr lang="en-US" baseline="30000" dirty="0"/>
              <a:t>n</a:t>
            </a:r>
            <a:r>
              <a:rPr lang="en-US" dirty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basic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All device interfaces connect to the system buses through a central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5-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Transistor is the basic physical unit for storing data </a:t>
            </a:r>
            <a:r>
              <a:rPr lang="en-US" dirty="0">
                <a:sym typeface="Wingdings" pitchFamily="2" charset="2"/>
              </a:rPr>
              <a:t> Binary format</a:t>
            </a:r>
            <a:r>
              <a:rPr lang="en-US" dirty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as a bit.</a:t>
            </a:r>
          </a:p>
          <a:p>
            <a:pPr algn="just"/>
            <a:r>
              <a:rPr lang="en-US" dirty="0"/>
              <a:t>Nibble =  4 consecutive bits. </a:t>
            </a:r>
          </a:p>
          <a:p>
            <a:pPr algn="just"/>
            <a:r>
              <a:rPr lang="en-US" dirty="0"/>
              <a:t>Byte = 8 consecutive bits </a:t>
            </a:r>
          </a:p>
          <a:p>
            <a:pPr algn="just">
              <a:buNone/>
            </a:pPr>
            <a:r>
              <a:rPr lang="en-US" dirty="0"/>
              <a:t>             = 2 nibbles </a:t>
            </a:r>
          </a:p>
          <a:p>
            <a:pPr algn="just"/>
            <a:r>
              <a:rPr lang="en-US" dirty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/>
              <a:t>Data in computer are binary values </a:t>
            </a:r>
            <a:r>
              <a:rPr lang="en-US" sz="2400" dirty="0">
                <a:sym typeface="Wingdings" pitchFamily="2" charset="2"/>
              </a:rPr>
              <a:t> They can </a:t>
            </a:r>
            <a:r>
              <a:rPr lang="en-US" sz="2400" dirty="0"/>
              <a:t> be treated as numbers.</a:t>
            </a:r>
          </a:p>
          <a:p>
            <a:r>
              <a:rPr lang="en-US" sz="2400" dirty="0"/>
              <a:t>3 common number systems: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/>
              <a:t>Base 16: 0, 1, …, 9, A, B, C, D, E, F</a:t>
            </a:r>
          </a:p>
          <a:p>
            <a:pPr lvl="2" algn="just"/>
            <a:r>
              <a:rPr lang="en-US" sz="1800" dirty="0"/>
              <a:t>Each hexadecimal digit represents 4 bits of information.</a:t>
            </a:r>
          </a:p>
          <a:p>
            <a:pPr lvl="2" algn="just"/>
            <a:r>
              <a:rPr lang="en-US" sz="1800" dirty="0"/>
              <a:t>The 0x prefix identifies the number as a hexadecimal number: 0x5C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031</a:t>
            </a:r>
          </a:p>
          <a:p>
            <a:pPr lvl="1" algn="just" eaLnBrk="0" hangingPunct="0">
              <a:defRPr/>
            </a:pPr>
            <a:r>
              <a:rPr lang="en-US" sz="2000" dirty="0"/>
              <a:t>We can convert a number in one system to another ( introduced in the subject Introduction to Computing)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97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Computer is a binary device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Number: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Normal description (human being)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Encode</a:t>
            </a:r>
          </a:p>
          <a:p>
            <a:pPr algn="ctr"/>
            <a:r>
              <a:rPr lang="en-US" sz="1800" b="1" dirty="0"/>
              <a:t>(Another format is chosen)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89452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0381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Exercises</a:t>
            </a:r>
            <a:r>
              <a:rPr lang="en-US" sz="2000" b="1" dirty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7-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9-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10- Translating and Executing</a:t>
            </a:r>
            <a:br>
              <a:rPr lang="en-US" dirty="0"/>
            </a:br>
            <a:r>
              <a:rPr lang="en-US" dirty="0"/>
              <a:t>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one-by-one statement is translated then run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All statements of program are translated then executed as a whole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12-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13-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where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 related to programming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Information: </a:t>
            </a:r>
            <a:r>
              <a:rPr lang="en-US" sz="2800" dirty="0"/>
              <a:t>Knowledge about something</a:t>
            </a:r>
          </a:p>
          <a:p>
            <a:r>
              <a:rPr lang="en-US" dirty="0"/>
              <a:t>Data: </a:t>
            </a:r>
            <a:r>
              <a:rPr lang="en-US" sz="2600" dirty="0"/>
              <a:t>Values are used to describe information. So, information can be called as the mean of data</a:t>
            </a:r>
            <a:endParaRPr lang="en-US" sz="3000" dirty="0"/>
          </a:p>
          <a:p>
            <a:r>
              <a:rPr lang="en-US" dirty="0"/>
              <a:t>Problem: </a:t>
            </a:r>
            <a:r>
              <a:rPr lang="en-US" sz="2600" dirty="0"/>
              <a:t>A situation in which something is hidden</a:t>
            </a:r>
          </a:p>
          <a:p>
            <a:r>
              <a:rPr lang="en-US" dirty="0"/>
              <a:t>Solve a problem: </a:t>
            </a:r>
            <a:r>
              <a:rPr lang="en-US" sz="2600" dirty="0"/>
              <a:t>explore the hidden information</a:t>
            </a:r>
          </a:p>
          <a:p>
            <a:r>
              <a:rPr lang="en-US" dirty="0"/>
              <a:t>Solution:</a:t>
            </a:r>
            <a:r>
              <a:rPr lang="en-US" sz="2800" dirty="0"/>
              <a:t> </a:t>
            </a:r>
            <a:r>
              <a:rPr lang="en-US" sz="2600" dirty="0"/>
              <a:t>Value(data) of hidden information </a:t>
            </a:r>
          </a:p>
          <a:p>
            <a:r>
              <a:rPr lang="en-US" dirty="0"/>
              <a:t>Algorithm: </a:t>
            </a:r>
            <a:r>
              <a:rPr lang="en-US" sz="2800" dirty="0"/>
              <a:t>a way to find out a solution</a:t>
            </a:r>
          </a:p>
          <a:p>
            <a:r>
              <a:rPr lang="en-US" dirty="0"/>
              <a:t>Program: </a:t>
            </a:r>
            <a:r>
              <a:rPr lang="en-US" sz="2600" dirty="0"/>
              <a:t>A sequence of steps to find out the solution of a problem. An algorithm is a implementation of an algorithm</a:t>
            </a:r>
            <a:endParaRPr lang="en-US" sz="3000" dirty="0"/>
          </a:p>
          <a:p>
            <a:r>
              <a:rPr lang="en-US" dirty="0"/>
              <a:t>Computer program: </a:t>
            </a:r>
            <a:r>
              <a:rPr lang="en-US" sz="2600" dirty="0"/>
              <a:t>a program is executed using a computer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</a:t>
            </a:r>
            <a:r>
              <a:rPr lang="en-US" sz="2400" dirty="0"/>
              <a:t> of standard workflow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 </a:t>
            </a:r>
            <a:r>
              <a:rPr lang="en-US" sz="2000" dirty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ym typeface="Wingdings" pitchFamily="2" charset="2"/>
              </a:rPr>
              <a:t>(platform: CPU + operating system running on it)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 </a:t>
            </a:r>
            <a:r>
              <a:rPr lang="en-US" sz="2400" dirty="0">
                <a:sym typeface="Wingdings" pitchFamily="2" charset="2"/>
              </a:rPr>
              <a:t> The problem is understood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 </a:t>
            </a:r>
            <a:r>
              <a:rPr lang="en-US" sz="2400" dirty="0">
                <a:sym typeface="Wingdings" pitchFamily="2" charset="2"/>
              </a:rPr>
              <a:t> Data and tasks are identified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 </a:t>
            </a:r>
            <a:r>
              <a:rPr lang="en-US" sz="2400" dirty="0">
                <a:sym typeface="Wingdings" pitchFamily="2" charset="2"/>
              </a:rPr>
              <a:t> folders, files are organized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 </a:t>
            </a:r>
            <a:r>
              <a:rPr lang="en-US" sz="2400" dirty="0">
                <a:sym typeface="Wingdings" pitchFamily="2" charset="2"/>
              </a:rPr>
              <a:t> Implementation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  <a:r>
              <a:rPr lang="en-US" sz="2400" dirty="0">
                <a:sym typeface="Wingdings" pitchFamily="2" charset="2"/>
              </a:rPr>
              <a:t> Checking whether requirements are satisfied or not 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 </a:t>
            </a:r>
            <a:r>
              <a:rPr lang="en-US" sz="2400" dirty="0">
                <a:sym typeface="Wingdings" pitchFamily="2" charset="2"/>
              </a:rPr>
              <a:t> Program is installed to user computers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 </a:t>
            </a:r>
            <a:r>
              <a:rPr lang="en-US" sz="2400" dirty="0">
                <a:sym typeface="Wingdings" pitchFamily="2" charset="2"/>
              </a:rPr>
              <a:t> Needed modifications, if any, are carried out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steps to read a memory cell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 in memory cell is transferred to  a register in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ALU</a:t>
            </a:r>
            <a:r>
              <a:rPr lang="en-US" sz="1400" dirty="0"/>
              <a:t>: Arithmetic and Logic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2592</Words>
  <Application>Microsoft Office PowerPoint</Application>
  <PresentationFormat>On-screen Show (4:3)</PresentationFormat>
  <Paragraphs>530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Phuong</cp:lastModifiedBy>
  <cp:revision>69</cp:revision>
  <dcterms:created xsi:type="dcterms:W3CDTF">2013-07-11T00:46:38Z</dcterms:created>
  <dcterms:modified xsi:type="dcterms:W3CDTF">2024-01-05T05:22:48Z</dcterms:modified>
</cp:coreProperties>
</file>