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06" r:id="rId4"/>
    <p:sldId id="307" r:id="rId5"/>
    <p:sldId id="302" r:id="rId6"/>
    <p:sldId id="303" r:id="rId7"/>
    <p:sldId id="305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51BE4-F764-435F-A07B-50A940B17E4C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D0180-BEB0-4619-BF8A-DC5658A6C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386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90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2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39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61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59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47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73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47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47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13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008D-8269-44E6-8332-56C24A39069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0570-5C46-49B0-B820-492FA9CFF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09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E008D-8269-44E6-8332-56C24A39069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60570-5C46-49B0-B820-492FA9CFF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93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6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152"/>
            <a:ext cx="12192000" cy="7083380"/>
          </a:xfrm>
        </p:spPr>
      </p:pic>
      <p:sp>
        <p:nvSpPr>
          <p:cNvPr id="5" name="TextBox 4"/>
          <p:cNvSpPr txBox="1"/>
          <p:nvPr/>
        </p:nvSpPr>
        <p:spPr>
          <a:xfrm>
            <a:off x="592428" y="1532586"/>
            <a:ext cx="1128189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</a:rPr>
              <a:t>REDUX</a:t>
            </a:r>
          </a:p>
          <a:p>
            <a:endParaRPr lang="en-IN" sz="3600" b="1" dirty="0">
              <a:solidFill>
                <a:schemeClr val="tx1"/>
              </a:solidFill>
            </a:endParaRPr>
          </a:p>
          <a:p>
            <a:endParaRPr lang="en-IN" sz="2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400" b="1" dirty="0">
              <a:solidFill>
                <a:schemeClr val="tx1"/>
              </a:solidFill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1192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501093" cy="7031865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48FA1D-B01C-6E7D-740D-63F9D4CADDC8}"/>
              </a:ext>
            </a:extLst>
          </p:cNvPr>
          <p:cNvSpPr txBox="1"/>
          <p:nvPr/>
        </p:nvSpPr>
        <p:spPr>
          <a:xfrm>
            <a:off x="508000" y="1261271"/>
            <a:ext cx="11186160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It is an open-source JavaScript library for State Management. It helps in defining and managing state.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dirty="0" err="1"/>
              <a:t>Redux</a:t>
            </a:r>
            <a:r>
              <a:rPr lang="en-IN" sz="2000" dirty="0"/>
              <a:t> is a library inspired by Flux and can be considered as an implementation of Flux. </a:t>
            </a:r>
            <a:r>
              <a:rPr lang="en-IN" sz="2000" dirty="0" err="1"/>
              <a:t>Redux</a:t>
            </a:r>
            <a:r>
              <a:rPr lang="en-IN" sz="2000" dirty="0"/>
              <a:t> makes easy to handle the state of the application and manage to display data on user actions.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We can have one store in the application.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It is a central Storage area for State which can be accessed by any Component.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b="1" dirty="0"/>
              <a:t>Reducer: </a:t>
            </a:r>
            <a:r>
              <a:rPr lang="en-IN" sz="2000" dirty="0"/>
              <a:t>A function that returns application state. We can have many reducers in the application but it is executed as one.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b="1" dirty="0"/>
              <a:t>Container: </a:t>
            </a:r>
            <a:r>
              <a:rPr lang="en-IN" sz="2000" dirty="0"/>
              <a:t>It is a component that has direct access to state produced by </a:t>
            </a:r>
            <a:r>
              <a:rPr lang="en-IN" sz="2000" dirty="0" err="1"/>
              <a:t>Redux</a:t>
            </a:r>
            <a:r>
              <a:rPr lang="en-IN" sz="200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b="1" dirty="0"/>
              <a:t>Action</a:t>
            </a:r>
            <a:r>
              <a:rPr lang="en-IN" sz="2000" dirty="0"/>
              <a:t>: It is a information </a:t>
            </a:r>
            <a:r>
              <a:rPr lang="en-IN" sz="2000" dirty="0" err="1"/>
              <a:t>package.They</a:t>
            </a:r>
            <a:r>
              <a:rPr lang="en-IN" sz="2000" dirty="0"/>
              <a:t> are the source of information for the store.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477289-A625-8AFE-391D-144E5FAE8155}"/>
              </a:ext>
            </a:extLst>
          </p:cNvPr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106115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501093" cy="703186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8BB9BC-2F7C-85BB-DC1E-5C5B3260B2B4}"/>
              </a:ext>
            </a:extLst>
          </p:cNvPr>
          <p:cNvSpPr txBox="1"/>
          <p:nvPr/>
        </p:nvSpPr>
        <p:spPr>
          <a:xfrm>
            <a:off x="527050" y="1005403"/>
            <a:ext cx="10667379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/>
              <a:t>Connect: </a:t>
            </a:r>
            <a:r>
              <a:rPr lang="en-IN" sz="2400" dirty="0"/>
              <a:t>Connect is functional Component. It is a HOC. It act as a glue between React and </a:t>
            </a:r>
            <a:r>
              <a:rPr lang="en-IN" sz="2400" dirty="0" err="1"/>
              <a:t>Redux</a:t>
            </a:r>
            <a:r>
              <a:rPr lang="en-IN" sz="240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 err="1"/>
              <a:t>mapStateToProps</a:t>
            </a:r>
            <a:r>
              <a:rPr lang="en-IN" sz="2400" b="1" dirty="0"/>
              <a:t>(): </a:t>
            </a:r>
            <a:r>
              <a:rPr lang="en-IN" sz="2400" dirty="0"/>
              <a:t>It return a object of data from Store(State).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 err="1"/>
              <a:t>mapDispatchToProps</a:t>
            </a:r>
            <a:r>
              <a:rPr lang="en-IN" sz="2400" b="1" dirty="0"/>
              <a:t>(): </a:t>
            </a:r>
            <a:r>
              <a:rPr lang="en-IN" sz="2400" dirty="0"/>
              <a:t>It pass Props to Store.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/>
              <a:t>Payload: </a:t>
            </a:r>
            <a:r>
              <a:rPr lang="en-IN" sz="2400" dirty="0"/>
              <a:t>Parameters passed to Action.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React and Redux are two different libraries and merge to React-Redux, to forge a connection between React and Redux.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 err="1"/>
              <a:t>npm</a:t>
            </a:r>
            <a:r>
              <a:rPr lang="en-IN" sz="2400" dirty="0"/>
              <a:t> install --save react-redux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 err="1"/>
              <a:t>npm</a:t>
            </a:r>
            <a:r>
              <a:rPr lang="en-IN" sz="2400" dirty="0"/>
              <a:t> install --save redux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1533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501093" cy="7031865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C8A6E6A-0F5C-6159-B8E4-46B23BDDA24E}"/>
              </a:ext>
            </a:extLst>
          </p:cNvPr>
          <p:cNvSpPr/>
          <p:nvPr/>
        </p:nvSpPr>
        <p:spPr>
          <a:xfrm>
            <a:off x="4974770" y="3018971"/>
            <a:ext cx="2380343" cy="155302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Central Storage(State)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B6B51-38D4-058E-A49E-0CAC8BCDB41D}"/>
              </a:ext>
            </a:extLst>
          </p:cNvPr>
          <p:cNvSpPr/>
          <p:nvPr/>
        </p:nvSpPr>
        <p:spPr>
          <a:xfrm>
            <a:off x="1654629" y="3265713"/>
            <a:ext cx="2206171" cy="10595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Component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9ECB37-7ECD-C792-531B-0AE7668F77DD}"/>
              </a:ext>
            </a:extLst>
          </p:cNvPr>
          <p:cNvSpPr/>
          <p:nvPr/>
        </p:nvSpPr>
        <p:spPr>
          <a:xfrm>
            <a:off x="5061857" y="5000034"/>
            <a:ext cx="2206171" cy="10595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Component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D0688F-6C99-610C-E873-BEB97795CCCD}"/>
              </a:ext>
            </a:extLst>
          </p:cNvPr>
          <p:cNvSpPr/>
          <p:nvPr/>
        </p:nvSpPr>
        <p:spPr>
          <a:xfrm>
            <a:off x="8469083" y="3265713"/>
            <a:ext cx="2206171" cy="10595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Component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56699-C0DB-D3C6-9930-86752777F1B1}"/>
              </a:ext>
            </a:extLst>
          </p:cNvPr>
          <p:cNvSpPr/>
          <p:nvPr/>
        </p:nvSpPr>
        <p:spPr>
          <a:xfrm>
            <a:off x="5061857" y="1531394"/>
            <a:ext cx="2206171" cy="10595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Component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D2255F-98CC-8EDF-1966-0AB1D8EEFDDF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flipH="1">
            <a:off x="6164942" y="2590937"/>
            <a:ext cx="1" cy="428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7801B9-5335-1CDE-0C54-6670963EF1FC}"/>
              </a:ext>
            </a:extLst>
          </p:cNvPr>
          <p:cNvCxnSpPr>
            <a:stCxn id="7" idx="3"/>
            <a:endCxn id="5" idx="2"/>
          </p:cNvCxnSpPr>
          <p:nvPr/>
        </p:nvCxnSpPr>
        <p:spPr>
          <a:xfrm>
            <a:off x="3860800" y="3795485"/>
            <a:ext cx="111397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960A-20DA-0795-8B45-BF8589D12AC8}"/>
              </a:ext>
            </a:extLst>
          </p:cNvPr>
          <p:cNvCxnSpPr>
            <a:stCxn id="9" idx="1"/>
            <a:endCxn id="5" idx="6"/>
          </p:cNvCxnSpPr>
          <p:nvPr/>
        </p:nvCxnSpPr>
        <p:spPr>
          <a:xfrm flipH="1">
            <a:off x="7355113" y="3795485"/>
            <a:ext cx="111397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67C43A-909E-8AAE-7BA4-7BE8FFA2E65C}"/>
              </a:ext>
            </a:extLst>
          </p:cNvPr>
          <p:cNvCxnSpPr>
            <a:stCxn id="8" idx="0"/>
            <a:endCxn id="5" idx="4"/>
          </p:cNvCxnSpPr>
          <p:nvPr/>
        </p:nvCxnSpPr>
        <p:spPr>
          <a:xfrm flipH="1" flipV="1">
            <a:off x="6164942" y="4572000"/>
            <a:ext cx="1" cy="428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63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501093" cy="703186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DC1AFD-9E8F-E660-06B7-CA871692C634}"/>
              </a:ext>
            </a:extLst>
          </p:cNvPr>
          <p:cNvSpPr txBox="1"/>
          <p:nvPr/>
        </p:nvSpPr>
        <p:spPr>
          <a:xfrm>
            <a:off x="6714848" y="2269480"/>
            <a:ext cx="11740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(Handler)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6CF03-649C-D802-D5FF-FEFD5FBADE65}"/>
              </a:ext>
            </a:extLst>
          </p:cNvPr>
          <p:cNvSpPr txBox="1"/>
          <p:nvPr/>
        </p:nvSpPr>
        <p:spPr>
          <a:xfrm>
            <a:off x="6777605" y="1690276"/>
            <a:ext cx="97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(Action)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6F3754-6EE5-BB6B-9FBE-A3EBF7D48A17}"/>
              </a:ext>
            </a:extLst>
          </p:cNvPr>
          <p:cNvSpPr txBox="1"/>
          <p:nvPr/>
        </p:nvSpPr>
        <p:spPr>
          <a:xfrm rot="2053616">
            <a:off x="2447748" y="3743643"/>
            <a:ext cx="1164216" cy="374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(Dispatch) 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C8D82A-DF42-6A78-6B71-2F4B27C9ED18}"/>
              </a:ext>
            </a:extLst>
          </p:cNvPr>
          <p:cNvSpPr/>
          <p:nvPr/>
        </p:nvSpPr>
        <p:spPr>
          <a:xfrm>
            <a:off x="3766458" y="3541486"/>
            <a:ext cx="2293258" cy="1074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 Components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8C6A08-0924-9C55-4872-706FB9F3F261}"/>
              </a:ext>
            </a:extLst>
          </p:cNvPr>
          <p:cNvSpPr/>
          <p:nvPr/>
        </p:nvSpPr>
        <p:spPr>
          <a:xfrm>
            <a:off x="7665011" y="4615543"/>
            <a:ext cx="2104572" cy="9869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tx1"/>
                </a:solidFill>
              </a:rPr>
              <a:t>Subscritption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5B7B95-22B5-29F9-FBE1-E36B9F5DFF91}"/>
              </a:ext>
            </a:extLst>
          </p:cNvPr>
          <p:cNvSpPr/>
          <p:nvPr/>
        </p:nvSpPr>
        <p:spPr>
          <a:xfrm>
            <a:off x="2099866" y="2848705"/>
            <a:ext cx="1182915" cy="399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B26D83-93D3-12EA-FE21-E985E4E96220}"/>
              </a:ext>
            </a:extLst>
          </p:cNvPr>
          <p:cNvSpPr/>
          <p:nvPr/>
        </p:nvSpPr>
        <p:spPr>
          <a:xfrm>
            <a:off x="3399973" y="1944652"/>
            <a:ext cx="1182915" cy="399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Dispatch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AEE5D-FA41-5196-CA36-89E42C0AB6BB}"/>
              </a:ext>
            </a:extLst>
          </p:cNvPr>
          <p:cNvSpPr/>
          <p:nvPr/>
        </p:nvSpPr>
        <p:spPr>
          <a:xfrm>
            <a:off x="1571165" y="1944652"/>
            <a:ext cx="1458691" cy="399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Middleware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D29C1E-9392-4609-DB9F-3272F0F5F4E2}"/>
              </a:ext>
            </a:extLst>
          </p:cNvPr>
          <p:cNvSpPr/>
          <p:nvPr/>
        </p:nvSpPr>
        <p:spPr>
          <a:xfrm>
            <a:off x="5134423" y="1898955"/>
            <a:ext cx="1589315" cy="508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Reducer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3188427C-1C61-CF38-B6FE-21E9950B3C40}"/>
              </a:ext>
            </a:extLst>
          </p:cNvPr>
          <p:cNvSpPr/>
          <p:nvPr/>
        </p:nvSpPr>
        <p:spPr>
          <a:xfrm>
            <a:off x="7935342" y="1785064"/>
            <a:ext cx="1563910" cy="7183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Central Storage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9581DB-E8C1-620A-182D-55C950EAA9EB}"/>
              </a:ext>
            </a:extLst>
          </p:cNvPr>
          <p:cNvSpPr/>
          <p:nvPr/>
        </p:nvSpPr>
        <p:spPr>
          <a:xfrm>
            <a:off x="4267203" y="4122056"/>
            <a:ext cx="631370" cy="3628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C30476-2428-1E0C-2E65-D6426D7C34DA}"/>
              </a:ext>
            </a:extLst>
          </p:cNvPr>
          <p:cNvSpPr/>
          <p:nvPr/>
        </p:nvSpPr>
        <p:spPr>
          <a:xfrm>
            <a:off x="5119460" y="4122056"/>
            <a:ext cx="566059" cy="3628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1F8656-5B4B-F2EB-F9B4-8FE0B6112578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2532744" y="3247849"/>
            <a:ext cx="1233714" cy="830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78F803-5743-1B6E-C66A-7362D0B7ADEC}"/>
              </a:ext>
            </a:extLst>
          </p:cNvPr>
          <p:cNvCxnSpPr>
            <a:stCxn id="12" idx="3"/>
            <a:endCxn id="14" idx="2"/>
          </p:cNvCxnSpPr>
          <p:nvPr/>
        </p:nvCxnSpPr>
        <p:spPr>
          <a:xfrm>
            <a:off x="4582888" y="2144224"/>
            <a:ext cx="551535" cy="8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F72D5B-08CF-374E-5581-694F2EFA762B}"/>
              </a:ext>
            </a:extLst>
          </p:cNvPr>
          <p:cNvCxnSpPr>
            <a:stCxn id="14" idx="6"/>
            <a:endCxn id="15" idx="1"/>
          </p:cNvCxnSpPr>
          <p:nvPr/>
        </p:nvCxnSpPr>
        <p:spPr>
          <a:xfrm flipV="1">
            <a:off x="6723738" y="2144224"/>
            <a:ext cx="1211604" cy="8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B69C95-02FC-A9C4-F371-7F89222106E8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2691323" y="2153024"/>
            <a:ext cx="1" cy="695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62F974-ECB3-D555-C888-0119AE52765B}"/>
              </a:ext>
            </a:extLst>
          </p:cNvPr>
          <p:cNvCxnSpPr>
            <a:cxnSpLocks/>
          </p:cNvCxnSpPr>
          <p:nvPr/>
        </p:nvCxnSpPr>
        <p:spPr>
          <a:xfrm>
            <a:off x="2681089" y="2144224"/>
            <a:ext cx="718884" cy="10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62F4F54-FD1D-7940-2759-91EF81E009CB}"/>
              </a:ext>
            </a:extLst>
          </p:cNvPr>
          <p:cNvSpPr txBox="1"/>
          <p:nvPr/>
        </p:nvSpPr>
        <p:spPr>
          <a:xfrm>
            <a:off x="85951" y="2839328"/>
            <a:ext cx="192325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(Value: Payload)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D7AB8A-85FA-B9C0-5518-0D40710A3A52}"/>
              </a:ext>
            </a:extLst>
          </p:cNvPr>
          <p:cNvSpPr txBox="1"/>
          <p:nvPr/>
        </p:nvSpPr>
        <p:spPr>
          <a:xfrm>
            <a:off x="8904054" y="3247849"/>
            <a:ext cx="9917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(Trigger)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BFAC0C-8464-BDA4-57FC-B72AC9711ED9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 flipV="1">
            <a:off x="6059716" y="4078515"/>
            <a:ext cx="1605295" cy="1030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1D17E2-5BAD-4C4D-D17C-231094E9C46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717297" y="2503383"/>
            <a:ext cx="0" cy="2112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CBAD84-CE28-CBD0-98FD-53A5BE1839DB}"/>
              </a:ext>
            </a:extLst>
          </p:cNvPr>
          <p:cNvSpPr txBox="1"/>
          <p:nvPr/>
        </p:nvSpPr>
        <p:spPr>
          <a:xfrm>
            <a:off x="9662217" y="2074120"/>
            <a:ext cx="833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(State)</a:t>
            </a:r>
          </a:p>
        </p:txBody>
      </p:sp>
    </p:spTree>
    <p:extLst>
      <p:ext uri="{BB962C8B-B14F-4D97-AF65-F5344CB8AC3E}">
        <p14:creationId xmlns:p14="http://schemas.microsoft.com/office/powerpoint/2010/main" val="419254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501093" cy="7031865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B5F738A-0503-4B41-A842-C3C5A207E598}"/>
              </a:ext>
            </a:extLst>
          </p:cNvPr>
          <p:cNvSpPr/>
          <p:nvPr/>
        </p:nvSpPr>
        <p:spPr>
          <a:xfrm>
            <a:off x="5323474" y="3046132"/>
            <a:ext cx="2471058" cy="155918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CENTRAL STORAGE DATA STORE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13E311-75E6-5A4C-CB82-C30C41464EA0}"/>
              </a:ext>
            </a:extLst>
          </p:cNvPr>
          <p:cNvSpPr/>
          <p:nvPr/>
        </p:nvSpPr>
        <p:spPr>
          <a:xfrm>
            <a:off x="5466803" y="1610526"/>
            <a:ext cx="2184401" cy="7981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REDUCER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8EBBA-A3A3-FF72-EA1B-6F1868DB71AC}"/>
              </a:ext>
            </a:extLst>
          </p:cNvPr>
          <p:cNvSpPr/>
          <p:nvPr/>
        </p:nvSpPr>
        <p:spPr>
          <a:xfrm>
            <a:off x="5466803" y="5164874"/>
            <a:ext cx="2184401" cy="9067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2060A-E2E3-DC31-3DED-A042287646F7}"/>
              </a:ext>
            </a:extLst>
          </p:cNvPr>
          <p:cNvSpPr/>
          <p:nvPr/>
        </p:nvSpPr>
        <p:spPr>
          <a:xfrm>
            <a:off x="1787432" y="3372359"/>
            <a:ext cx="2184401" cy="9067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DISPATCH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32A6DA-69B0-63E0-F6DF-BDFDA7156BDD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6559003" y="4605317"/>
            <a:ext cx="1" cy="559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D3D692-F18E-2F99-5137-D59DF6CA2BF3}"/>
              </a:ext>
            </a:extLst>
          </p:cNvPr>
          <p:cNvCxnSpPr>
            <a:stCxn id="9" idx="1"/>
            <a:endCxn id="10" idx="2"/>
          </p:cNvCxnSpPr>
          <p:nvPr/>
        </p:nvCxnSpPr>
        <p:spPr>
          <a:xfrm flipH="1" flipV="1">
            <a:off x="2879633" y="4279089"/>
            <a:ext cx="2587170" cy="1339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009974-F181-0F81-932E-E152A7E92E2A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V="1">
            <a:off x="6559003" y="2408674"/>
            <a:ext cx="1" cy="637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307080-2505-CF80-1C88-4F101224C811}"/>
              </a:ext>
            </a:extLst>
          </p:cNvPr>
          <p:cNvCxnSpPr>
            <a:stCxn id="10" idx="0"/>
            <a:endCxn id="8" idx="1"/>
          </p:cNvCxnSpPr>
          <p:nvPr/>
        </p:nvCxnSpPr>
        <p:spPr>
          <a:xfrm flipV="1">
            <a:off x="2879633" y="2009600"/>
            <a:ext cx="2587170" cy="1362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B02859-E1BF-C480-753D-A3F91BB964B0}"/>
              </a:ext>
            </a:extLst>
          </p:cNvPr>
          <p:cNvSpPr txBox="1"/>
          <p:nvPr/>
        </p:nvSpPr>
        <p:spPr>
          <a:xfrm rot="19921607">
            <a:off x="2459460" y="2081184"/>
            <a:ext cx="410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(Action passed to Reducer)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B665E-B977-5626-756D-C03A0D8A9753}"/>
              </a:ext>
            </a:extLst>
          </p:cNvPr>
          <p:cNvSpPr txBox="1"/>
          <p:nvPr/>
        </p:nvSpPr>
        <p:spPr>
          <a:xfrm>
            <a:off x="6674111" y="4605317"/>
            <a:ext cx="398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(Component Subscribed to Changes)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5C1133-DBC1-BFCB-07A2-5D7EDCE28A28}"/>
              </a:ext>
            </a:extLst>
          </p:cNvPr>
          <p:cNvSpPr txBox="1"/>
          <p:nvPr/>
        </p:nvSpPr>
        <p:spPr>
          <a:xfrm rot="1631775">
            <a:off x="2537665" y="5233016"/>
            <a:ext cx="4100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(Component Dispatched to</a:t>
            </a:r>
          </a:p>
          <a:p>
            <a:r>
              <a:rPr lang="en-IN" dirty="0"/>
              <a:t> an action)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EEBCC3-F5B7-7230-5099-AE3051DAAF0B}"/>
              </a:ext>
            </a:extLst>
          </p:cNvPr>
          <p:cNvSpPr txBox="1"/>
          <p:nvPr/>
        </p:nvSpPr>
        <p:spPr>
          <a:xfrm>
            <a:off x="6674112" y="2542736"/>
            <a:ext cx="398880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(Reducer Update the Central Store)</a:t>
            </a:r>
          </a:p>
        </p:txBody>
      </p:sp>
    </p:spTree>
    <p:extLst>
      <p:ext uri="{BB962C8B-B14F-4D97-AF65-F5344CB8AC3E}">
        <p14:creationId xmlns:p14="http://schemas.microsoft.com/office/powerpoint/2010/main" val="356820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98" y="0"/>
            <a:ext cx="12201998" cy="6858000"/>
          </a:xfrm>
        </p:spPr>
      </p:pic>
    </p:spTree>
    <p:extLst>
      <p:ext uri="{BB962C8B-B14F-4D97-AF65-F5344CB8AC3E}">
        <p14:creationId xmlns:p14="http://schemas.microsoft.com/office/powerpoint/2010/main" val="428191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299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urvashi singla</cp:lastModifiedBy>
  <cp:revision>93</cp:revision>
  <dcterms:created xsi:type="dcterms:W3CDTF">2022-06-11T06:11:33Z</dcterms:created>
  <dcterms:modified xsi:type="dcterms:W3CDTF">2022-09-25T15:31:51Z</dcterms:modified>
</cp:coreProperties>
</file>