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0"/>
    <a:srgbClr val="47FF66"/>
    <a:srgbClr val="68D321"/>
    <a:srgbClr val="B974FF"/>
    <a:srgbClr val="9E74FF"/>
    <a:srgbClr val="FF5656"/>
    <a:srgbClr val="9D9D9D"/>
    <a:srgbClr val="74FFCC"/>
    <a:srgbClr val="6495ED"/>
    <a:srgbClr val="FFAE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D16E-0241-4F09-833D-14892842577D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7735-1B38-4B26-AAAC-CA33A0523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4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D16E-0241-4F09-833D-14892842577D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7735-1B38-4B26-AAAC-CA33A0523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6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D16E-0241-4F09-833D-14892842577D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7735-1B38-4B26-AAAC-CA33A0523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8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D16E-0241-4F09-833D-14892842577D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7735-1B38-4B26-AAAC-CA33A0523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8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D16E-0241-4F09-833D-14892842577D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7735-1B38-4B26-AAAC-CA33A0523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3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D16E-0241-4F09-833D-14892842577D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7735-1B38-4B26-AAAC-CA33A0523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6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D16E-0241-4F09-833D-14892842577D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7735-1B38-4B26-AAAC-CA33A0523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61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D16E-0241-4F09-833D-14892842577D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7735-1B38-4B26-AAAC-CA33A0523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4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D16E-0241-4F09-833D-14892842577D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7735-1B38-4B26-AAAC-CA33A0523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9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D16E-0241-4F09-833D-14892842577D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7735-1B38-4B26-AAAC-CA33A0523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D16E-0241-4F09-833D-14892842577D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7735-1B38-4B26-AAAC-CA33A0523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4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9D16E-0241-4F09-833D-14892842577D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7735-1B38-4B26-AAAC-CA33A0523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9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줄무늬 4"/>
          <p:cNvSpPr/>
          <p:nvPr/>
        </p:nvSpPr>
        <p:spPr>
          <a:xfrm>
            <a:off x="0" y="0"/>
            <a:ext cx="1252728" cy="1252728"/>
          </a:xfrm>
          <a:prstGeom prst="diagStripe">
            <a:avLst>
              <a:gd name="adj" fmla="val 37422"/>
            </a:avLst>
          </a:prstGeom>
          <a:solidFill>
            <a:srgbClr val="000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webProg</a:t>
            </a:r>
            <a:endParaRPr lang="en-US" altLang="ko-KR" sz="1200" dirty="0" smtClean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hw</a:t>
            </a:r>
            <a:r>
              <a:rPr lang="en-US" altLang="ko-KR" sz="16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#5</a:t>
            </a:r>
            <a:endParaRPr lang="ko-KR" altLang="en-US" sz="32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48" y="2595323"/>
            <a:ext cx="7613904" cy="1314156"/>
          </a:xfrm>
          <a:prstGeom prst="rect">
            <a:avLst/>
          </a:prstGeom>
          <a:effectLst/>
        </p:spPr>
      </p:pic>
      <p:sp>
        <p:nvSpPr>
          <p:cNvPr id="8" name="TextBox 7"/>
          <p:cNvSpPr txBox="1"/>
          <p:nvPr/>
        </p:nvSpPr>
        <p:spPr>
          <a:xfrm>
            <a:off x="7066919" y="2133658"/>
            <a:ext cx="283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002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201835476_</a:t>
            </a:r>
            <a:r>
              <a:rPr lang="ko-KR" altLang="en-US" sz="2400" dirty="0" err="1" smtClean="0">
                <a:solidFill>
                  <a:srgbClr val="00002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유근혁</a:t>
            </a:r>
            <a:endParaRPr lang="ko-KR" altLang="en-US" sz="2400" dirty="0">
              <a:solidFill>
                <a:srgbClr val="00002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999974" y="2914650"/>
            <a:ext cx="192026" cy="192024"/>
          </a:xfrm>
          <a:prstGeom prst="ellipse">
            <a:avLst/>
          </a:prstGeom>
          <a:solidFill>
            <a:srgbClr val="00002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53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39" y="419663"/>
            <a:ext cx="8764223" cy="60396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12882" y="1701794"/>
            <a:ext cx="2102069" cy="1997847"/>
          </a:xfrm>
          <a:prstGeom prst="rect">
            <a:avLst/>
          </a:prstGeom>
          <a:noFill/>
          <a:ln w="63500" cap="rnd">
            <a:solidFill>
              <a:srgbClr val="00002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44965" y="2595173"/>
            <a:ext cx="2102069" cy="1997847"/>
          </a:xfrm>
          <a:prstGeom prst="rect">
            <a:avLst/>
          </a:prstGeom>
          <a:noFill/>
          <a:ln w="63500" cap="rnd">
            <a:solidFill>
              <a:srgbClr val="00002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99641" y="4460627"/>
            <a:ext cx="2102069" cy="1997847"/>
          </a:xfrm>
          <a:prstGeom prst="rect">
            <a:avLst/>
          </a:prstGeom>
          <a:noFill/>
          <a:ln w="63500" cap="rnd">
            <a:solidFill>
              <a:srgbClr val="00002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13670" y="2333563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76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5" y="1255436"/>
            <a:ext cx="3020402" cy="425408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038880" y="656346"/>
            <a:ext cx="325821" cy="325821"/>
          </a:xfrm>
          <a:prstGeom prst="ellipse">
            <a:avLst/>
          </a:prstGeom>
          <a:solidFill>
            <a:srgbClr val="00002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46495" y="485580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00002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Coding</a:t>
            </a:r>
            <a:endParaRPr lang="ko-KR" altLang="en-US" sz="3600" b="1" dirty="0">
              <a:solidFill>
                <a:srgbClr val="00002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78" y="1280792"/>
            <a:ext cx="3020402" cy="42210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61" y="1280791"/>
            <a:ext cx="3020403" cy="42670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96910" y="3363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51282" y="1255436"/>
            <a:ext cx="51748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HTML5 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 Tags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Hyperlink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460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-0.30351 0.0004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-0.60846 -0.00602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30" y="-30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5" y="1280792"/>
            <a:ext cx="3020402" cy="42210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1282" y="1255436"/>
            <a:ext cx="693330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fixed;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Mouse hover animation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SVG scroll animation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62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5" y="1238751"/>
            <a:ext cx="3020403" cy="42670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51282" y="1255436"/>
            <a:ext cx="546175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Smooth scrolling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Scroll animation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Mouse click event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03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0" y="3010663"/>
            <a:ext cx="8618483" cy="0"/>
          </a:xfrm>
          <a:prstGeom prst="line">
            <a:avLst/>
          </a:prstGeom>
          <a:ln w="63500">
            <a:solidFill>
              <a:srgbClr val="00002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844205" y="2847752"/>
            <a:ext cx="325821" cy="325821"/>
          </a:xfrm>
          <a:prstGeom prst="ellipse">
            <a:avLst/>
          </a:prstGeom>
          <a:solidFill>
            <a:srgbClr val="00002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185541" y="2847752"/>
            <a:ext cx="325821" cy="325821"/>
          </a:xfrm>
          <a:prstGeom prst="ellipse">
            <a:avLst/>
          </a:prstGeom>
          <a:solidFill>
            <a:srgbClr val="00002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526877" y="2847752"/>
            <a:ext cx="325821" cy="325821"/>
          </a:xfrm>
          <a:prstGeom prst="ellipse">
            <a:avLst/>
          </a:prstGeom>
          <a:solidFill>
            <a:srgbClr val="00002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868213" y="2847752"/>
            <a:ext cx="325821" cy="325821"/>
          </a:xfrm>
          <a:prstGeom prst="ellipse">
            <a:avLst/>
          </a:prstGeom>
          <a:solidFill>
            <a:srgbClr val="00002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00845" y="1802641"/>
            <a:ext cx="2260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002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Concept</a:t>
            </a:r>
            <a:endParaRPr lang="ko-KR" altLang="en-US" sz="4000" b="1" dirty="0">
              <a:solidFill>
                <a:srgbClr val="00002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20205" y="1802641"/>
            <a:ext cx="2656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002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Structure</a:t>
            </a:r>
            <a:endParaRPr lang="ko-KR" altLang="en-US" sz="4000" b="1" dirty="0">
              <a:solidFill>
                <a:srgbClr val="00002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49704" y="3673709"/>
            <a:ext cx="2480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002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4000" b="1" dirty="0">
              <a:solidFill>
                <a:srgbClr val="00002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30729" y="3673709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002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Coding</a:t>
            </a:r>
            <a:endParaRPr lang="ko-KR" altLang="en-US" sz="4000" b="1" dirty="0">
              <a:solidFill>
                <a:srgbClr val="00002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038881" y="2847752"/>
            <a:ext cx="325821" cy="325821"/>
          </a:xfrm>
          <a:prstGeom prst="ellipse">
            <a:avLst/>
          </a:prstGeom>
          <a:solidFill>
            <a:srgbClr val="00002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71506" y="485580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00002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Concept</a:t>
            </a:r>
            <a:endParaRPr lang="ko-KR" altLang="en-US" sz="3600" b="1" dirty="0">
              <a:solidFill>
                <a:srgbClr val="00002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325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20429 1.11111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0.33958 1.11111E-6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47643 1.11111E-6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28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111E-6 L -0.06823 1.11111E-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"/>
                            </p:stCondLst>
                            <p:childTnLst>
                              <p:par>
                                <p:cTn id="6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"/>
                            </p:stCondLst>
                            <p:childTnLst>
                              <p:par>
                                <p:cTn id="6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2.29167E-6 -0.31945 " pathEditMode="relative" rAng="0" ptsTypes="AA">
                                      <p:cBhvr>
                                        <p:cTn id="7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2" animBg="1"/>
      <p:bldP spid="21" grpId="3" animBg="1"/>
      <p:bldP spid="22" grpId="0" animBg="1"/>
      <p:bldP spid="22" grpId="2" animBg="1"/>
      <p:bldP spid="22" grpId="3" animBg="1"/>
      <p:bldP spid="23" grpId="0" animBg="1"/>
      <p:bldP spid="23" grpId="2" animBg="1"/>
      <p:bldP spid="23" grpId="3" animBg="1"/>
      <p:bldP spid="24" grpId="0" animBg="1"/>
      <p:bldP spid="24" grpId="1" animBg="1"/>
      <p:bldP spid="24" grpId="2" animBg="1"/>
      <p:bldP spid="27" grpId="0"/>
      <p:bldP spid="27" grpId="1"/>
      <p:bldP spid="28" grpId="0"/>
      <p:bldP spid="28" grpId="1"/>
      <p:bldP spid="30" grpId="0"/>
      <p:bldP spid="30" grpId="1"/>
      <p:bldP spid="31" grpId="0"/>
      <p:bldP spid="31" grpId="1"/>
      <p:bldP spid="32" grpId="0" animBg="1"/>
      <p:bldP spid="32" grpId="1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38880" y="656346"/>
            <a:ext cx="325821" cy="325821"/>
          </a:xfrm>
          <a:prstGeom prst="ellipse">
            <a:avLst/>
          </a:prstGeom>
          <a:solidFill>
            <a:srgbClr val="00002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1506" y="485580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00002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Concept</a:t>
            </a:r>
            <a:endParaRPr lang="ko-KR" altLang="en-US" sz="3600" b="1" dirty="0">
              <a:solidFill>
                <a:srgbClr val="00002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7" y="3605448"/>
            <a:ext cx="1999426" cy="2451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39" y="2785932"/>
            <a:ext cx="2019048" cy="1739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93" y="4320537"/>
            <a:ext cx="3074840" cy="15024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38" y="1689757"/>
            <a:ext cx="5079365" cy="8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95" y="2730624"/>
            <a:ext cx="4816315" cy="103206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529" y="4039337"/>
            <a:ext cx="2429195" cy="24291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07" y="4580226"/>
            <a:ext cx="3556448" cy="13474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789" y="1291147"/>
            <a:ext cx="2666667" cy="304761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20" y="742934"/>
            <a:ext cx="2482679" cy="19330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05" y="2142708"/>
            <a:ext cx="2193006" cy="25857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86" y="309906"/>
            <a:ext cx="35433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3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44" y="1653272"/>
            <a:ext cx="3759474" cy="32392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45" y="2071459"/>
            <a:ext cx="1573593" cy="24029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52" y="1132465"/>
            <a:ext cx="2554086" cy="17214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82" y="2665943"/>
            <a:ext cx="2051408" cy="22940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028" y="2665943"/>
            <a:ext cx="2051408" cy="22940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03" y="3041935"/>
            <a:ext cx="609739" cy="17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22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4.16667E-7 -0.17222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38880" y="656346"/>
            <a:ext cx="325821" cy="325821"/>
          </a:xfrm>
          <a:prstGeom prst="ellipse">
            <a:avLst/>
          </a:prstGeom>
          <a:solidFill>
            <a:srgbClr val="00002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46495" y="485580"/>
            <a:ext cx="2252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00002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3600" b="1" dirty="0">
              <a:solidFill>
                <a:srgbClr val="00002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80137" y="1171900"/>
            <a:ext cx="2785244" cy="2785244"/>
          </a:xfrm>
          <a:prstGeom prst="ellipse">
            <a:avLst/>
          </a:prstGeom>
          <a:solidFill>
            <a:srgbClr val="FFAE5F"/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894783" y="1297478"/>
            <a:ext cx="2785244" cy="2785244"/>
          </a:xfrm>
          <a:prstGeom prst="ellipse">
            <a:avLst/>
          </a:prstGeom>
          <a:solidFill>
            <a:srgbClr val="74FFCC"/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76190" y="3957144"/>
            <a:ext cx="2785244" cy="2785244"/>
          </a:xfrm>
          <a:prstGeom prst="ellipse">
            <a:avLst/>
          </a:prstGeom>
          <a:solidFill>
            <a:srgbClr val="6495ED"/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Gallery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177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535208" y="2102067"/>
            <a:ext cx="2785244" cy="2785244"/>
          </a:xfrm>
          <a:prstGeom prst="ellipse">
            <a:avLst/>
          </a:prstGeom>
          <a:solidFill>
            <a:srgbClr val="FF5656"/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Item2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535208" y="2102067"/>
            <a:ext cx="2785244" cy="2785244"/>
          </a:xfrm>
          <a:prstGeom prst="ellipse">
            <a:avLst/>
          </a:prstGeom>
          <a:solidFill>
            <a:srgbClr val="B974FF"/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Item3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35208" y="2102067"/>
            <a:ext cx="2785244" cy="2785244"/>
          </a:xfrm>
          <a:prstGeom prst="ellipse">
            <a:avLst/>
          </a:prstGeom>
          <a:solidFill>
            <a:srgbClr val="9D9D9D"/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Item1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535208" y="2102067"/>
            <a:ext cx="2785244" cy="2785244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000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0.17331 -0.24583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-1229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0.1707 0.2291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9" y="1145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16719 -0.0083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9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6" grpId="0" animBg="1"/>
      <p:bldP spid="6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33881" r="3362" b="8418"/>
          <a:stretch/>
        </p:blipFill>
        <p:spPr>
          <a:xfrm>
            <a:off x="420413" y="2291255"/>
            <a:ext cx="11582401" cy="24173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2248" y="1912883"/>
            <a:ext cx="2701159" cy="2963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89737" y="1912883"/>
            <a:ext cx="2701159" cy="2963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5695" y="1912883"/>
            <a:ext cx="2701159" cy="2963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301655" y="1912883"/>
            <a:ext cx="2701159" cy="2963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380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 animBg="1"/>
      <p:bldP spid="6" grpId="2" animBg="1"/>
      <p:bldP spid="7" grpId="2" animBg="1"/>
      <p:bldP spid="8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/>
          <p:cNvSpPr/>
          <p:nvPr/>
        </p:nvSpPr>
        <p:spPr>
          <a:xfrm>
            <a:off x="3090041" y="2740573"/>
            <a:ext cx="6011918" cy="137685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342900">
              <a:srgbClr val="47FF66">
                <a:alpha val="35686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rgbClr val="47FF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Blog</a:t>
            </a:r>
            <a:endParaRPr lang="ko-KR" altLang="en-US" sz="4000" b="1" dirty="0">
              <a:solidFill>
                <a:srgbClr val="47FF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396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38880" y="656346"/>
            <a:ext cx="325821" cy="325821"/>
          </a:xfrm>
          <a:prstGeom prst="ellipse">
            <a:avLst/>
          </a:prstGeom>
          <a:solidFill>
            <a:srgbClr val="00002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46495" y="485580"/>
            <a:ext cx="2411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00002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Structure</a:t>
            </a:r>
            <a:endParaRPr lang="ko-KR" altLang="en-US" sz="3600" b="1" dirty="0">
              <a:solidFill>
                <a:srgbClr val="00002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01" y="1554374"/>
            <a:ext cx="9543394" cy="16471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91" y="344217"/>
            <a:ext cx="1524213" cy="9240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869" y="3773765"/>
            <a:ext cx="1467055" cy="9716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7756" y="4097751"/>
            <a:ext cx="361950" cy="12954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01790" y="1418015"/>
            <a:ext cx="10044279" cy="1933287"/>
          </a:xfrm>
          <a:prstGeom prst="rect">
            <a:avLst/>
          </a:prstGeom>
          <a:noFill/>
          <a:ln w="63500" cap="rnd">
            <a:solidFill>
              <a:srgbClr val="00002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19314" y="3433126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24138" y="4201271"/>
            <a:ext cx="275568" cy="1032882"/>
          </a:xfrm>
          <a:prstGeom prst="rect">
            <a:avLst/>
          </a:prstGeom>
          <a:noFill/>
          <a:ln w="63500" cap="rnd">
            <a:solidFill>
              <a:srgbClr val="00002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229099" y="4869931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&lt;aside&gt;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698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" grpId="0" animBg="1"/>
      <p:bldP spid="13" grpId="0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54</Words>
  <Application>Microsoft Office PowerPoint</Application>
  <PresentationFormat>와이드스크린</PresentationFormat>
  <Paragraphs>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Tmon몬소리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 GG</dc:creator>
  <cp:lastModifiedBy>G GG</cp:lastModifiedBy>
  <cp:revision>21</cp:revision>
  <dcterms:created xsi:type="dcterms:W3CDTF">2018-06-04T13:08:16Z</dcterms:created>
  <dcterms:modified xsi:type="dcterms:W3CDTF">2018-06-04T16:21:35Z</dcterms:modified>
</cp:coreProperties>
</file>