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2580" y="129540"/>
            <a:ext cx="1097280" cy="471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news" charset="0"/>
                <a:ea typeface="news" charset="0"/>
              </a:rPr>
              <a:t>java</a:t>
            </a:r>
            <a:r>
              <a:rPr lang="zh-CN" altLang="en-US" sz="1200">
                <a:latin typeface="news" charset="0"/>
                <a:ea typeface="宋体" charset="0"/>
              </a:rPr>
              <a:t>多线程</a:t>
            </a:r>
            <a:endParaRPr lang="zh-CN" altLang="en-US" sz="1200">
              <a:latin typeface="news" charset="0"/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215" y="859790"/>
            <a:ext cx="260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关于</a:t>
            </a:r>
            <a:r>
              <a:rPr lang="en-US" altLang="zh-CN" sz="1400">
                <a:latin typeface="news" charset="0"/>
                <a:ea typeface="news" charset="0"/>
                <a:cs typeface="news" charset="0"/>
              </a:rPr>
              <a:t>java</a:t>
            </a:r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多线程的整体结构图</a:t>
            </a:r>
            <a:endParaRPr lang="zh-CN" altLang="en-US" sz="14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15" y="2943860"/>
            <a:ext cx="1080135" cy="523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创建线程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141855" y="2943860"/>
            <a:ext cx="1080135" cy="523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就绪状态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3967480" y="2943860"/>
            <a:ext cx="1080135" cy="523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运行状态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887345" y="4496435"/>
            <a:ext cx="1080135" cy="523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阻塞等待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4947285" y="4496435"/>
            <a:ext cx="1080135" cy="523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阻塞锁定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3967480" y="1869440"/>
            <a:ext cx="1080135" cy="523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阻塞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478905" y="2943860"/>
            <a:ext cx="1080135" cy="523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结束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276350" y="3205480"/>
            <a:ext cx="8655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>
            <a:off x="3221990" y="3205480"/>
            <a:ext cx="745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5047615" y="3205480"/>
            <a:ext cx="14312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10" idx="0"/>
          </p:cNvCxnSpPr>
          <p:nvPr/>
        </p:nvCxnSpPr>
        <p:spPr>
          <a:xfrm>
            <a:off x="4507865" y="3467100"/>
            <a:ext cx="979805" cy="1029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1"/>
          </p:cNvCxnSpPr>
          <p:nvPr/>
        </p:nvCxnSpPr>
        <p:spPr>
          <a:xfrm>
            <a:off x="3967480" y="4758055"/>
            <a:ext cx="979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0"/>
          </p:cNvCxnSpPr>
          <p:nvPr/>
        </p:nvCxnSpPr>
        <p:spPr>
          <a:xfrm flipH="1">
            <a:off x="3427730" y="3467100"/>
            <a:ext cx="1080135" cy="1029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19860" y="282956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start()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47615" y="2545715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sleep()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18000" y="2392680"/>
            <a:ext cx="0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8530" y="2395220"/>
            <a:ext cx="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05810" y="282956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yield()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68140" y="5019675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notify()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8610" y="5264785"/>
            <a:ext cx="828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notifyAll()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7615" y="269875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join()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49570" y="322199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run()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1990" y="3344545"/>
            <a:ext cx="776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news" charset="0"/>
                <a:ea typeface="宋体" charset="0"/>
              </a:rPr>
              <a:t>得到</a:t>
            </a:r>
            <a:r>
              <a:rPr lang="en-US" altLang="zh-CN" sz="1000">
                <a:latin typeface="news" charset="0"/>
                <a:ea typeface="宋体" charset="0"/>
              </a:rPr>
              <a:t>CPU</a:t>
            </a:r>
            <a:endParaRPr lang="en-US" altLang="zh-CN" sz="1000">
              <a:latin typeface="news" charset="0"/>
              <a:ea typeface="宋体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21990" y="385953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wait()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8745" y="3859530"/>
            <a:ext cx="1089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synchronized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7627620" y="535940"/>
          <a:ext cx="4460240" cy="2758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3290"/>
                <a:gridCol w="3536950"/>
              </a:tblGrid>
              <a:tr h="310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方法</a:t>
                      </a:r>
                      <a:endParaRPr lang="zh-CN" altLang="en-US" sz="1200">
                        <a:latin typeface="news" charset="0"/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说明</a:t>
                      </a: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start()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创建</a:t>
                      </a: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Thread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线程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对象后，启动线程</a:t>
                      </a:r>
                      <a:endParaRPr lang="zh-CN" altLang="en-US" sz="1200">
                        <a:latin typeface="news" charset="0"/>
                        <a:ea typeface="宋体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yield()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暂停当前正在执行的线程对象，并执行其他线程，但是不会释放锁，而</a:t>
                      </a: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yield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方法不能控制让出</a:t>
                      </a:r>
                      <a:r>
                        <a:rPr lang="en-US" altLang="zh-CN" sz="1200">
                          <a:latin typeface="news" charset="0"/>
                          <a:ea typeface="宋体" charset="0"/>
                        </a:rPr>
                        <a:t>CPU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的时间</a:t>
                      </a:r>
                      <a:endParaRPr lang="zh-CN" altLang="en-US" sz="1200">
                        <a:latin typeface="news" charset="0"/>
                        <a:ea typeface="宋体" charset="0"/>
                      </a:endParaRPr>
                    </a:p>
                  </a:txBody>
                  <a:tcPr/>
                </a:tc>
              </a:tr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sleep()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让线程暂停执行，在指定时间后再恢复执行，不会释放锁</a:t>
                      </a: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join()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等待线程终止，让调用join()方法的线程先执行完毕后再开始执行主线程</a:t>
                      </a: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wait()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run()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85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notify()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notifyAll()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487670" y="229235"/>
            <a:ext cx="260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关于</a:t>
            </a:r>
            <a:r>
              <a:rPr lang="en-US" altLang="zh-CN" sz="1400">
                <a:latin typeface="news" charset="0"/>
                <a:ea typeface="news" charset="0"/>
                <a:cs typeface="news" charset="0"/>
              </a:rPr>
              <a:t>java</a:t>
            </a:r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多线程常用方法说明</a:t>
            </a:r>
            <a:endParaRPr lang="zh-CN" altLang="en-US" sz="1400">
              <a:latin typeface="news" charset="0"/>
              <a:ea typeface="news" charset="0"/>
              <a:cs typeface="new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7650" y="191770"/>
            <a:ext cx="5014595" cy="206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 b="1">
                <a:latin typeface="news" charset="0"/>
                <a:ea typeface="news" charset="0"/>
                <a:cs typeface="news" charset="0"/>
              </a:rPr>
              <a:t>关于sleep()方法和yield()方的区别如下：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1.sleep方法暂停当前线程后，会进入阻塞状态，只有当睡眠时间到了，才会转入就绪状态。而yield方法调用后 ，是直接进入就绪状态，所以有可能刚进入就绪状态，又被调度到运行状态;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2.sleep方法声明抛出了InterruptedException，所以调用sleep方法的时候要捕获该异常，或者显示声明抛出该异常。而yield方法则没有声明抛出任务异常;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3.sleep方法比yield方法有更好的可移植性，通常不要依靠yield方法来控制并发线程的执行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AR PL UKai CN</vt:lpstr>
      <vt:lpstr>Calibri</vt:lpstr>
      <vt:lpstr>微软雅黑</vt:lpstr>
      <vt:lpstr>Latin Modern Mono Prop</vt:lpstr>
      <vt:lpstr>news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2</cp:revision>
  <dcterms:created xsi:type="dcterms:W3CDTF">2019-07-22T10:05:53Z</dcterms:created>
  <dcterms:modified xsi:type="dcterms:W3CDTF">2019-07-22T10:05:53Z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