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16405" y="1397635"/>
            <a:ext cx="3879215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类加载子系统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405" y="256095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方法区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4930" y="256095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console" charset="0"/>
                <a:ea typeface="console" charset="0"/>
                <a:cs typeface="console" charset="0"/>
              </a:rPr>
              <a:t>java</a:t>
            </a:r>
            <a:r>
              <a:rPr lang="zh-CN" altLang="en-US" sz="1400">
                <a:latin typeface="console" charset="0"/>
                <a:ea typeface="console" charset="0"/>
                <a:cs typeface="console" charset="0"/>
              </a:rPr>
              <a:t>堆</a:t>
            </a:r>
            <a:endParaRPr lang="zh-CN" altLang="en-US" sz="1400">
              <a:latin typeface="console" charset="0"/>
              <a:ea typeface="console" charset="0"/>
              <a:cs typeface="consol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2820" y="256095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直接内存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0730" y="139763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console" charset="0"/>
                <a:ea typeface="console" charset="0"/>
                <a:cs typeface="console" charset="0"/>
              </a:rPr>
              <a:t>java</a:t>
            </a:r>
            <a:r>
              <a:rPr lang="zh-CN" altLang="en-US" sz="1400">
                <a:latin typeface="console" charset="0"/>
                <a:ea typeface="console" charset="0"/>
                <a:cs typeface="console" charset="0"/>
              </a:rPr>
              <a:t>栈</a:t>
            </a:r>
            <a:endParaRPr lang="zh-CN" altLang="en-US" sz="1400">
              <a:latin typeface="console" charset="0"/>
              <a:ea typeface="console" charset="0"/>
              <a:cs typeface="console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0730" y="256095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本地方法栈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0730" y="3776345"/>
            <a:ext cx="1710690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console" charset="0"/>
                <a:ea typeface="console" charset="0"/>
                <a:cs typeface="console" charset="0"/>
              </a:rPr>
              <a:t>PC</a:t>
            </a:r>
            <a:r>
              <a:rPr lang="zh-CN" altLang="en-US" sz="1400">
                <a:latin typeface="console" charset="0"/>
                <a:ea typeface="console" charset="0"/>
                <a:cs typeface="console" charset="0"/>
              </a:rPr>
              <a:t>寄存器</a:t>
            </a:r>
            <a:endParaRPr lang="zh-CN" altLang="en-US" sz="1400">
              <a:latin typeface="console" charset="0"/>
              <a:ea typeface="console" charset="0"/>
              <a:cs typeface="console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6405" y="3776345"/>
            <a:ext cx="6047105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垃圾回收系统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6405" y="4872355"/>
            <a:ext cx="8375015" cy="742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console" charset="0"/>
                <a:ea typeface="console" charset="0"/>
              </a:rPr>
              <a:t>执行引擎</a:t>
            </a:r>
            <a:endParaRPr lang="zh-CN" altLang="en-US" sz="1400">
              <a:latin typeface="console" charset="0"/>
              <a:ea typeface="consol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22275" y="368935"/>
            <a:ext cx="6845300" cy="585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58495" y="611505"/>
            <a:ext cx="5452110" cy="22726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r>
              <a:rPr lang="zh-CN" altLang="en-US" b="1">
                <a:latin typeface="news" charset="0"/>
                <a:ea typeface="news" charset="0"/>
              </a:rPr>
              <a:t>运行时数据区</a:t>
            </a:r>
            <a:endParaRPr lang="zh-CN" altLang="en-US" b="1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52830" y="1242060"/>
            <a:ext cx="1366520" cy="577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方法区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Method Area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52830" y="2038985"/>
            <a:ext cx="1366520" cy="577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堆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Heap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82570" y="1242060"/>
            <a:ext cx="1366520" cy="577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虚拟机栈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VM Stack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5310" y="1242060"/>
            <a:ext cx="1366520" cy="577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</a:rPr>
              <a:t>本地方法栈</a:t>
            </a:r>
            <a:endParaRPr lang="zh-CN" altLang="en-US" sz="1200">
              <a:latin typeface="news" charset="0"/>
              <a:ea typeface="news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82570" y="2038985"/>
            <a:ext cx="2969260" cy="577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程序计数器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Program Counter Register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308090" y="1294765"/>
            <a:ext cx="1339850" cy="433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0" name="右箭头 9"/>
          <p:cNvSpPr/>
          <p:nvPr/>
        </p:nvSpPr>
        <p:spPr>
          <a:xfrm rot="10800000">
            <a:off x="6224270" y="1819910"/>
            <a:ext cx="1339850" cy="433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32090" y="1202690"/>
            <a:ext cx="2574925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类加载器子系统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Class Loader Subsystem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328420" y="2960370"/>
            <a:ext cx="315595" cy="53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1757680" y="2928620"/>
            <a:ext cx="315595" cy="53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8495" y="3587750"/>
            <a:ext cx="3179445" cy="13131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news" charset="0"/>
                <a:ea typeface="news" charset="0"/>
              </a:rPr>
              <a:t>执行引擎</a:t>
            </a:r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02640" y="4139565"/>
            <a:ext cx="1366520" cy="5778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即时编译器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JITCompller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00605" y="4139565"/>
            <a:ext cx="1366520" cy="5778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垃圾收集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Garbage Collection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818380" y="3179445"/>
            <a:ext cx="315595" cy="53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8" name="下箭头 17"/>
          <p:cNvSpPr/>
          <p:nvPr/>
        </p:nvSpPr>
        <p:spPr>
          <a:xfrm rot="10800000">
            <a:off x="5247640" y="3147695"/>
            <a:ext cx="315595" cy="53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521200" y="3830320"/>
            <a:ext cx="2246630" cy="8147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本地库接口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Java Native Interface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03980" y="4040505"/>
            <a:ext cx="564515" cy="40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95465" y="4041140"/>
            <a:ext cx="669290" cy="40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832090" y="3830320"/>
            <a:ext cx="2246630" cy="8147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news" charset="0"/>
                <a:ea typeface="news" charset="0"/>
                <a:cs typeface="news" charset="0"/>
              </a:rPr>
              <a:t>本地方法库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ctr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Native Method Libraries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8495" y="5193665"/>
            <a:ext cx="1182370" cy="2889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8495" y="5643245"/>
            <a:ext cx="1182370" cy="2889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news" charset="0"/>
              <a:ea typeface="new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2460" y="5200015"/>
            <a:ext cx="144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news" charset="0"/>
                <a:ea typeface="news" charset="0"/>
              </a:rPr>
              <a:t>线程共享数据区域</a:t>
            </a:r>
            <a:endParaRPr lang="zh-CN" altLang="en-US" sz="1200">
              <a:latin typeface="news" charset="0"/>
              <a:ea typeface="news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2460" y="5643245"/>
            <a:ext cx="144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news" charset="0"/>
                <a:ea typeface="news" charset="0"/>
              </a:rPr>
              <a:t>线程私有数据区域</a:t>
            </a:r>
            <a:endParaRPr lang="zh-CN" altLang="en-US" sz="1200">
              <a:latin typeface="news" charset="0"/>
              <a:ea typeface="new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2250" y="260350"/>
            <a:ext cx="4064000" cy="1303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java</a:t>
            </a:r>
            <a:r>
              <a:rPr lang="zh-CN" altLang="en-US" sz="1200"/>
              <a:t>堆分为新生代和老年代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news</vt:lpstr>
      <vt:lpstr>Latin Modern Mono Prop</vt:lpstr>
      <vt:lpstr>宋体</vt:lpstr>
      <vt:lpstr>AR PL UKai CN</vt:lpstr>
      <vt:lpstr>微软雅黑</vt:lpstr>
      <vt:lpstr>Arial Unicode MS</vt:lpstr>
      <vt:lpstr>Calibri Light</vt:lpstr>
      <vt:lpstr>DejaVu Sans</vt:lpstr>
      <vt:lpstr>Calibri</vt:lpstr>
      <vt:lpstr>console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5</cp:revision>
  <dcterms:created xsi:type="dcterms:W3CDTF">2019-07-31T10:51:30Z</dcterms:created>
  <dcterms:modified xsi:type="dcterms:W3CDTF">2019-07-31T10:51:30Z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