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222250" y="266700"/>
            <a:ext cx="2051050" cy="43751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HBase</a:t>
            </a:r>
            <a:r>
              <a:rPr lang="zh-CN" altLang="en-US" sz="1000"/>
              <a:t>的数据模型实例</a:t>
            </a:r>
            <a:endParaRPr lang="zh-CN" altLang="en-US" sz="1000"/>
          </a:p>
        </p:txBody>
      </p:sp>
      <p:sp>
        <p:nvSpPr>
          <p:cNvPr id="5" name="矩形 4"/>
          <p:cNvSpPr/>
          <p:nvPr/>
        </p:nvSpPr>
        <p:spPr>
          <a:xfrm>
            <a:off x="222250" y="977265"/>
            <a:ext cx="2051050" cy="43751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/>
              <a:t>HBase</a:t>
            </a:r>
            <a:r>
              <a:rPr lang="zh-CN" altLang="en-US" sz="1000"/>
              <a:t>的整体框架组件</a:t>
            </a:r>
            <a:endParaRPr lang="zh-CN" altLang="en-US" sz="1000"/>
          </a:p>
        </p:txBody>
      </p:sp>
      <p:sp>
        <p:nvSpPr>
          <p:cNvPr id="6" name="矩形 5"/>
          <p:cNvSpPr/>
          <p:nvPr/>
        </p:nvSpPr>
        <p:spPr>
          <a:xfrm>
            <a:off x="222250" y="1671955"/>
            <a:ext cx="2051050" cy="43751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HBase</a:t>
            </a:r>
            <a:r>
              <a:rPr lang="zh-CN" altLang="en-US" sz="1000"/>
              <a:t>的物理视图和概念视图</a:t>
            </a:r>
            <a:endParaRPr lang="zh-CN" altLang="en-US" sz="1000"/>
          </a:p>
        </p:txBody>
      </p:sp>
      <p:sp>
        <p:nvSpPr>
          <p:cNvPr id="7" name="矩形 6"/>
          <p:cNvSpPr/>
          <p:nvPr/>
        </p:nvSpPr>
        <p:spPr>
          <a:xfrm>
            <a:off x="222250" y="2332990"/>
            <a:ext cx="2051050" cy="43751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/>
              <a:t>为什么</a:t>
            </a:r>
            <a:r>
              <a:rPr lang="en-US" altLang="zh-CN" sz="1000"/>
              <a:t>HBase</a:t>
            </a:r>
            <a:r>
              <a:rPr lang="zh-CN" altLang="en-US" sz="1000"/>
              <a:t>是面向列存储的</a:t>
            </a:r>
            <a:endParaRPr lang="zh-CN" altLang="en-US" sz="1000"/>
          </a:p>
        </p:txBody>
      </p:sp>
      <p:sp>
        <p:nvSpPr>
          <p:cNvPr id="8" name="矩形 7"/>
          <p:cNvSpPr/>
          <p:nvPr/>
        </p:nvSpPr>
        <p:spPr>
          <a:xfrm>
            <a:off x="222250" y="3088005"/>
            <a:ext cx="2051050" cy="43751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HBase</a:t>
            </a:r>
            <a:r>
              <a:rPr lang="zh-CN" altLang="en-US" sz="1000"/>
              <a:t>和关系型数据库的区别</a:t>
            </a:r>
            <a:endParaRPr lang="zh-CN" altLang="en-US" sz="1000"/>
          </a:p>
        </p:txBody>
      </p:sp>
      <p:sp>
        <p:nvSpPr>
          <p:cNvPr id="9" name="矩形 8"/>
          <p:cNvSpPr/>
          <p:nvPr/>
        </p:nvSpPr>
        <p:spPr>
          <a:xfrm>
            <a:off x="222250" y="3791585"/>
            <a:ext cx="2051050" cy="43751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HBase</a:t>
            </a:r>
            <a:r>
              <a:rPr lang="zh-CN" altLang="en-US" sz="1000"/>
              <a:t>的表和</a:t>
            </a:r>
            <a:r>
              <a:rPr lang="en-US" altLang="zh-CN" sz="1000"/>
              <a:t>Region</a:t>
            </a:r>
            <a:endParaRPr lang="zh-CN" altLang="en-US" sz="1000"/>
          </a:p>
        </p:txBody>
      </p:sp>
      <p:sp>
        <p:nvSpPr>
          <p:cNvPr id="10" name="矩形 9"/>
          <p:cNvSpPr/>
          <p:nvPr/>
        </p:nvSpPr>
        <p:spPr>
          <a:xfrm>
            <a:off x="222250" y="4494530"/>
            <a:ext cx="2051050" cy="43751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Region</a:t>
            </a:r>
            <a:r>
              <a:rPr lang="zh-CN" altLang="en-US" sz="1000"/>
              <a:t>的定位</a:t>
            </a:r>
            <a:endParaRPr lang="zh-CN" altLang="en-US" sz="1000"/>
          </a:p>
        </p:txBody>
      </p:sp>
      <p:sp>
        <p:nvSpPr>
          <p:cNvPr id="11" name="矩形 10"/>
          <p:cNvSpPr/>
          <p:nvPr/>
        </p:nvSpPr>
        <p:spPr>
          <a:xfrm>
            <a:off x="3111500" y="266700"/>
            <a:ext cx="2051050" cy="43751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HBase</a:t>
            </a:r>
            <a:r>
              <a:rPr lang="zh-CN" altLang="en-US" sz="1000"/>
              <a:t>的运行机制</a:t>
            </a:r>
            <a:endParaRPr lang="zh-CN" altLang="en-US" sz="1000"/>
          </a:p>
        </p:txBody>
      </p:sp>
      <p:sp>
        <p:nvSpPr>
          <p:cNvPr id="12" name="矩形 11"/>
          <p:cNvSpPr/>
          <p:nvPr/>
        </p:nvSpPr>
        <p:spPr>
          <a:xfrm>
            <a:off x="3111500" y="977265"/>
            <a:ext cx="2051050" cy="43751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/>
              <a:t>Region</a:t>
            </a:r>
            <a:r>
              <a:rPr lang="zh-CN" altLang="en-US" sz="1000"/>
              <a:t>服务器的工作原理</a:t>
            </a:r>
            <a:endParaRPr lang="zh-CN" altLang="en-US" sz="1000"/>
          </a:p>
        </p:txBody>
      </p:sp>
      <p:sp>
        <p:nvSpPr>
          <p:cNvPr id="13" name="矩形 12"/>
          <p:cNvSpPr/>
          <p:nvPr/>
        </p:nvSpPr>
        <p:spPr>
          <a:xfrm>
            <a:off x="3111500" y="1671955"/>
            <a:ext cx="2051050" cy="43751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/>
              <a:t>Store</a:t>
            </a:r>
            <a:r>
              <a:rPr lang="zh-CN" altLang="en-US" sz="1000"/>
              <a:t>的工作原理</a:t>
            </a:r>
            <a:endParaRPr lang="zh-CN" altLang="en-US" sz="1000"/>
          </a:p>
        </p:txBody>
      </p:sp>
      <p:sp>
        <p:nvSpPr>
          <p:cNvPr id="14" name="矩形 13"/>
          <p:cNvSpPr/>
          <p:nvPr/>
        </p:nvSpPr>
        <p:spPr>
          <a:xfrm>
            <a:off x="3111500" y="2332990"/>
            <a:ext cx="2051050" cy="43751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/>
              <a:t>Hlog</a:t>
            </a:r>
            <a:r>
              <a:rPr lang="zh-CN" altLang="en-US" sz="1000"/>
              <a:t>的工作原理</a:t>
            </a:r>
            <a:endParaRPr lang="zh-CN" altLang="en-US" sz="1000"/>
          </a:p>
        </p:txBody>
      </p:sp>
      <p:sp>
        <p:nvSpPr>
          <p:cNvPr id="15" name="矩形 14"/>
          <p:cNvSpPr/>
          <p:nvPr/>
        </p:nvSpPr>
        <p:spPr>
          <a:xfrm>
            <a:off x="3111500" y="3791585"/>
            <a:ext cx="2934970" cy="43751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/>
              <a:t>HBase API</a:t>
            </a:r>
            <a:r>
              <a:rPr lang="zh-CN" altLang="en-US" sz="1000"/>
              <a:t>实现</a:t>
            </a:r>
            <a:r>
              <a:rPr lang="en-US" altLang="zh-CN" sz="1000"/>
              <a:t>HBase</a:t>
            </a:r>
            <a:r>
              <a:rPr lang="zh-CN" altLang="en-US" sz="1000"/>
              <a:t>的增删改查操作</a:t>
            </a:r>
            <a:endParaRPr lang="zh-CN" altLang="en-US" sz="1000"/>
          </a:p>
        </p:txBody>
      </p:sp>
      <p:sp>
        <p:nvSpPr>
          <p:cNvPr id="16" name="矩形 15"/>
          <p:cNvSpPr/>
          <p:nvPr/>
        </p:nvSpPr>
        <p:spPr>
          <a:xfrm>
            <a:off x="3111500" y="3088005"/>
            <a:ext cx="2051050" cy="43751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/>
              <a:t>hbase shell</a:t>
            </a:r>
            <a:r>
              <a:rPr lang="zh-CN" altLang="en-US" sz="1000"/>
              <a:t>的操作命令</a:t>
            </a:r>
            <a:endParaRPr lang="zh-CN" altLang="en-US" sz="1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174</Words>
  <Application>WPS 演示</Application>
  <PresentationFormat>宽屏</PresentationFormat>
  <Paragraphs>26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1" baseType="lpstr">
      <vt:lpstr>Arial</vt:lpstr>
      <vt:lpstr>宋体</vt:lpstr>
      <vt:lpstr>Wingdings</vt:lpstr>
      <vt:lpstr>宋体</vt:lpstr>
      <vt:lpstr>Arial Unicode MS</vt:lpstr>
      <vt:lpstr>Calibri Light</vt:lpstr>
      <vt:lpstr>DejaVu Sans</vt:lpstr>
      <vt:lpstr>Droid Sans Fallback</vt:lpstr>
      <vt:lpstr>Calibri</vt:lpstr>
      <vt:lpstr>微软雅黑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wps</dc:creator>
  <cp:lastModifiedBy>root</cp:lastModifiedBy>
  <cp:revision>3</cp:revision>
  <dcterms:created xsi:type="dcterms:W3CDTF">2019-09-15T08:36:48Z</dcterms:created>
  <dcterms:modified xsi:type="dcterms:W3CDTF">2019-09-15T08:36:48Z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2052-10.1.0.6757</vt:lpwstr>
  </property>
</Properties>
</file>