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53670" y="208915"/>
            <a:ext cx="4262755" cy="28714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l"/>
            <a:r>
              <a:rPr lang="zh-CN" altLang="en-US" sz="1200">
                <a:latin typeface="news" charset="0"/>
                <a:ea typeface="news" charset="0"/>
                <a:cs typeface="news" charset="0"/>
              </a:rPr>
              <a:t>在Map阶段处理数据时，由于内存的限制，</a:t>
            </a:r>
            <a:r>
              <a:rPr lang="zh-CN" altLang="en-US" sz="1200" b="1">
                <a:latin typeface="news" charset="0"/>
                <a:ea typeface="news" charset="0"/>
                <a:cs typeface="news" charset="0"/>
              </a:rPr>
              <a:t>会把数据先写到文件中</a:t>
            </a:r>
            <a:r>
              <a:rPr lang="zh-CN" altLang="en-US" sz="1200">
                <a:latin typeface="news" charset="0"/>
                <a:ea typeface="news" charset="0"/>
                <a:cs typeface="news" charset="0"/>
              </a:rPr>
              <a:t>，最终会根据数据的多少生成多个文件，</a:t>
            </a:r>
            <a:r>
              <a:rPr lang="zh-CN" altLang="en-US" sz="1200" b="1">
                <a:latin typeface="news" charset="0"/>
                <a:ea typeface="news" charset="0"/>
                <a:cs typeface="news" charset="0"/>
              </a:rPr>
              <a:t>每个文件中会按照Reduce的个数分区</a:t>
            </a:r>
            <a:r>
              <a:rPr lang="zh-CN" altLang="en-US" sz="1200">
                <a:latin typeface="news" charset="0"/>
                <a:ea typeface="news" charset="0"/>
                <a:cs typeface="news" charset="0"/>
              </a:rPr>
              <a:t>，每个分区的数据都按照key值顺序排放，Map结束后将多个文件合并为同一个文件，合并时会将多个文件相同分区的数据合并在一起并且多个分区的数据重新排序按照key顺序排放。</a:t>
            </a:r>
            <a:endParaRPr lang="zh-CN" altLang="en-US" sz="1200">
              <a:latin typeface="news" charset="0"/>
              <a:ea typeface="news" charset="0"/>
              <a:cs typeface="news" charset="0"/>
            </a:endParaRPr>
          </a:p>
          <a:p>
            <a:pPr algn="l"/>
            <a:r>
              <a:rPr lang="zh-CN" altLang="en-US" sz="1200">
                <a:latin typeface="news" charset="0"/>
                <a:ea typeface="news" charset="0"/>
                <a:cs typeface="news" charset="0"/>
              </a:rPr>
              <a:t>在Reduce阶段则从多个Map中获取属于该Reduce的分区数据，然后会根据数据的多少写到文件和内存中，每个Map的数据为一个文件或一段内存，最后对内存和文件的数据进行合并计算输出最后的结果，合并的方式与Map合并方式一致。因此在Map和Reduce阶段都存在把多个文件或多段内存中的数据合并计算输出一个文件。</a:t>
            </a:r>
            <a:endParaRPr lang="zh-CN" altLang="en-US" sz="1200">
              <a:latin typeface="news" charset="0"/>
              <a:ea typeface="news" charset="0"/>
              <a:cs typeface="news" charset="0"/>
            </a:endParaRPr>
          </a:p>
          <a:p>
            <a:pPr algn="l"/>
            <a:endParaRPr lang="zh-CN" altLang="en-US" sz="1200">
              <a:latin typeface="news" charset="0"/>
              <a:ea typeface="news" charset="0"/>
              <a:cs typeface="news" charset="0"/>
            </a:endParaRPr>
          </a:p>
          <a:p>
            <a:pPr algn="l"/>
            <a:r>
              <a:rPr lang="zh-CN" altLang="en-US" sz="1200">
                <a:latin typeface="news" charset="0"/>
                <a:ea typeface="news" charset="0"/>
                <a:cs typeface="news" charset="0"/>
              </a:rPr>
              <a:t>应用针对每一个分片运行一个map，一般而言，对于每一个输入的文件会有一个map split</a:t>
            </a:r>
            <a:endParaRPr lang="zh-CN" altLang="en-US" sz="1200">
              <a:latin typeface="news" charset="0"/>
              <a:ea typeface="news" charset="0"/>
              <a:cs typeface="news" charset="0"/>
            </a:endParaRPr>
          </a:p>
        </p:txBody>
      </p:sp>
      <p:sp>
        <p:nvSpPr>
          <p:cNvPr id="5" name="矩形 4"/>
          <p:cNvSpPr/>
          <p:nvPr/>
        </p:nvSpPr>
        <p:spPr>
          <a:xfrm>
            <a:off x="187960" y="3277870"/>
            <a:ext cx="5229860" cy="4622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p>
            <a:pPr algn="l"/>
            <a:r>
              <a:rPr lang="en-US" altLang="zh-CN" sz="1200"/>
              <a:t>mapreduce</a:t>
            </a:r>
            <a:r>
              <a:rPr lang="zh-CN" altLang="en-US" sz="1200"/>
              <a:t>原理的地址：</a:t>
            </a:r>
            <a:r>
              <a:rPr lang="zh-CN" altLang="en-US" sz="1200"/>
              <a:t>https://blog.csdn.net/poorguy_tn/article/details/82110122</a:t>
            </a:r>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Words>
  <Application>WPS 演示</Application>
  <PresentationFormat>宽屏</PresentationFormat>
  <Paragraphs>7</Paragraphs>
  <Slides>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vt:i4>
      </vt:variant>
    </vt:vector>
  </HeadingPairs>
  <TitlesOfParts>
    <vt:vector size="19" baseType="lpstr">
      <vt:lpstr>Arial</vt:lpstr>
      <vt:lpstr>宋体</vt:lpstr>
      <vt:lpstr>Wingdings</vt:lpstr>
      <vt:lpstr>宋体</vt:lpstr>
      <vt:lpstr>Arial Unicode MS</vt:lpstr>
      <vt:lpstr>Calibri Light</vt:lpstr>
      <vt:lpstr>DejaVu Sans</vt:lpstr>
      <vt:lpstr>AR PL UKai CN</vt:lpstr>
      <vt:lpstr>Calibri</vt:lpstr>
      <vt:lpstr>微软雅黑</vt:lpstr>
      <vt:lpstr>Latin Modern Mono Prop</vt:lpstr>
      <vt:lpstr>news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root</cp:lastModifiedBy>
  <cp:revision>3</cp:revision>
  <dcterms:created xsi:type="dcterms:W3CDTF">2019-07-26T12:22:23Z</dcterms:created>
  <dcterms:modified xsi:type="dcterms:W3CDTF">2019-07-26T12:22:23Z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