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49400" y="119443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9400" y="918845"/>
            <a:ext cx="5017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h=hashcode():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9365" y="1533525"/>
            <a:ext cx="3891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h: </a:t>
            </a:r>
            <a:r>
              <a:rPr lang="en-US" altLang="zh-CN" sz="1200">
                <a:solidFill>
                  <a:srgbClr val="FF0000"/>
                </a:solidFill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1111 0000 1110 1010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1515" y="1817370"/>
            <a:ext cx="4605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h&gt;&gt;&gt;16: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6490" y="2339975"/>
            <a:ext cx="547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hash=h^(h&gt;&gt;&gt;16):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1111 1111 1111 1111</a:t>
            </a:r>
            <a:r>
              <a:rPr lang="en-US" altLang="zh-CN" sz="1200"/>
              <a:t>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114800" y="126365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14800" y="209296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49400" y="206248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9400" y="2615565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3795" y="3030855"/>
            <a:ext cx="547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(n-1)&amp;hash: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0000 0000 0000 0000 0000 0000 0000</a:t>
            </a:r>
            <a:r>
              <a:rPr lang="en-US" altLang="zh-CN" sz="1200"/>
              <a:t> 1111</a:t>
            </a:r>
            <a:endParaRPr lang="en-US" altLang="zh-CN" sz="1200"/>
          </a:p>
          <a:p>
            <a:r>
              <a:rPr lang="en-US" altLang="zh-CN" sz="1200"/>
              <a:t>                    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1111 1111 1111 1111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 0000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sym typeface="+mn-ea"/>
              </a:rPr>
              <a:t> 1111 0001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 0101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9400" y="3547110"/>
            <a:ext cx="547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4114800" y="2745740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408295" y="3632835"/>
            <a:ext cx="75565" cy="2133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3975" y="3909060"/>
            <a:ext cx="91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0101=5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254000" y="170815"/>
            <a:ext cx="5791835" cy="3289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关于</a:t>
            </a:r>
            <a:r>
              <a:rPr lang="en-US" altLang="zh-CN" sz="1000"/>
              <a:t>hashmap</a:t>
            </a:r>
            <a:r>
              <a:rPr lang="zh-CN" altLang="en-US" sz="1000"/>
              <a:t>的相关解答：</a:t>
            </a:r>
            <a:endParaRPr lang="zh-CN" altLang="en-US" sz="1000"/>
          </a:p>
          <a:p>
            <a:pPr algn="l"/>
            <a:r>
              <a:rPr lang="zh-CN" altLang="en-US" sz="1000"/>
              <a:t>https://baijiahao.baidu.com/s?id=1618550070727689060&amp;wfr=spider&amp;for=pc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Calibri</vt:lpstr>
      <vt:lpstr>DejaVu Sans</vt:lpstr>
      <vt:lpstr>AR PL UKai CN</vt:lpstr>
      <vt:lpstr>微软雅黑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2</cp:revision>
  <dcterms:created xsi:type="dcterms:W3CDTF">2019-07-29T12:44:57Z</dcterms:created>
  <dcterms:modified xsi:type="dcterms:W3CDTF">2019-07-29T12:44:57Z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