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608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001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941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061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746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855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993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091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74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921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570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228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396103" y="1219200"/>
            <a:ext cx="646176" cy="217932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b="1" i="1" dirty="0" smtClean="0"/>
              <a:t>Publication</a:t>
            </a:r>
            <a:endParaRPr lang="en-US" sz="500" b="1" i="1" dirty="0"/>
          </a:p>
        </p:txBody>
      </p:sp>
      <p:sp>
        <p:nvSpPr>
          <p:cNvPr id="5" name="Oval 4"/>
          <p:cNvSpPr/>
          <p:nvPr/>
        </p:nvSpPr>
        <p:spPr>
          <a:xfrm>
            <a:off x="4584192" y="1219200"/>
            <a:ext cx="633984" cy="23850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b="1" i="1" dirty="0" smtClean="0"/>
              <a:t>About us</a:t>
            </a:r>
            <a:endParaRPr lang="en-US" sz="500" b="1" i="1" dirty="0"/>
          </a:p>
        </p:txBody>
      </p:sp>
      <p:sp>
        <p:nvSpPr>
          <p:cNvPr id="6" name="Oval 5"/>
          <p:cNvSpPr/>
          <p:nvPr/>
        </p:nvSpPr>
        <p:spPr>
          <a:xfrm>
            <a:off x="4078224" y="1219200"/>
            <a:ext cx="420624" cy="21945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b="1" i="1" dirty="0" smtClean="0"/>
              <a:t>Help</a:t>
            </a:r>
            <a:endParaRPr lang="en-US" sz="500" b="1" i="1" dirty="0"/>
          </a:p>
        </p:txBody>
      </p:sp>
      <p:sp>
        <p:nvSpPr>
          <p:cNvPr id="7" name="Oval 6"/>
          <p:cNvSpPr/>
          <p:nvPr/>
        </p:nvSpPr>
        <p:spPr>
          <a:xfrm>
            <a:off x="3157728" y="1219200"/>
            <a:ext cx="694944" cy="21945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b="1" i="1" dirty="0" smtClean="0"/>
              <a:t>Contact Us</a:t>
            </a:r>
            <a:endParaRPr lang="en-US" sz="500" b="1" i="1" dirty="0"/>
          </a:p>
        </p:txBody>
      </p:sp>
      <p:sp>
        <p:nvSpPr>
          <p:cNvPr id="8" name="Oval 7"/>
          <p:cNvSpPr/>
          <p:nvPr/>
        </p:nvSpPr>
        <p:spPr>
          <a:xfrm>
            <a:off x="6220206" y="1219200"/>
            <a:ext cx="487680" cy="217932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b="1" i="1" dirty="0" smtClean="0"/>
              <a:t>Home</a:t>
            </a:r>
            <a:endParaRPr lang="en-US" sz="500" b="1" i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184" y="2614136"/>
            <a:ext cx="2419350" cy="188595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5425440" y="4023360"/>
            <a:ext cx="1560576" cy="348615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prstTxWarp prst="textStop">
              <a:avLst/>
            </a:prstTxWarp>
          </a:bodyPr>
          <a:lstStyle/>
          <a:p>
            <a:pPr algn="ctr"/>
            <a:r>
              <a:rPr lang="en-US" b="1" i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Web shop</a:t>
            </a:r>
            <a:endParaRPr lang="en-US" b="1" i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3233" y="1642967"/>
            <a:ext cx="2088607" cy="16861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811" y="2859024"/>
            <a:ext cx="3282125" cy="3282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4790" y="3831146"/>
            <a:ext cx="2533650" cy="2505075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6875907" y="1219200"/>
            <a:ext cx="420243" cy="217932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b="1" i="1" dirty="0" smtClean="0"/>
              <a:t>Help</a:t>
            </a:r>
            <a:endParaRPr lang="en-US" sz="500" b="1" i="1" dirty="0"/>
          </a:p>
        </p:txBody>
      </p:sp>
    </p:spTree>
    <p:extLst>
      <p:ext uri="{BB962C8B-B14F-4D97-AF65-F5344CB8AC3E}">
        <p14:creationId xmlns:p14="http://schemas.microsoft.com/office/powerpoint/2010/main" val="3250739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791200" y="877824"/>
            <a:ext cx="5193792" cy="621792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TriangleInverted">
              <a:avLst>
                <a:gd name="adj" fmla="val 36962"/>
              </a:avLst>
            </a:prstTxWarp>
            <a:noAutofit/>
          </a:bodyPr>
          <a:lstStyle/>
          <a:p>
            <a:pPr algn="ctr"/>
            <a:r>
              <a:rPr lang="en-US" sz="1200" b="1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FRESH FRUITS WEB SHOP WE SELL ALL KINDS OF FRUITS THAT YOU KNOW</a:t>
            </a:r>
          </a:p>
          <a:p>
            <a:pPr algn="ctr"/>
            <a:r>
              <a:rPr lang="en-US" sz="1200" b="1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AT VERY LOW COST AND FREE OF DERIVERYING</a:t>
            </a:r>
            <a:endParaRPr lang="en-US" sz="1200" b="1" i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911" y="2277237"/>
            <a:ext cx="6083808" cy="410020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7735" y="2277237"/>
            <a:ext cx="469582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876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 rot="1090746">
            <a:off x="6342801" y="2027880"/>
            <a:ext cx="2867091" cy="3536253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i="1" dirty="0" smtClean="0">
                <a:latin typeface="Centaur" panose="02030504050205020304" pitchFamily="18" charset="0"/>
              </a:rPr>
              <a:t>IF </a:t>
            </a:r>
          </a:p>
          <a:p>
            <a:pPr algn="ctr"/>
            <a:r>
              <a:rPr lang="en-US" sz="1600" b="1" i="1" dirty="0" smtClean="0">
                <a:solidFill>
                  <a:schemeClr val="accent5">
                    <a:lumMod val="50000"/>
                  </a:schemeClr>
                </a:solidFill>
                <a:latin typeface="Centaur" panose="02030504050205020304" pitchFamily="18" charset="0"/>
              </a:rPr>
              <a:t>YOU HAVE </a:t>
            </a:r>
          </a:p>
          <a:p>
            <a:pPr algn="ctr"/>
            <a:r>
              <a:rPr lang="en-US" sz="1600" b="1" i="1" dirty="0" smtClean="0">
                <a:solidFill>
                  <a:srgbClr val="FF0000"/>
                </a:solidFill>
                <a:latin typeface="Centaur" panose="02030504050205020304" pitchFamily="18" charset="0"/>
              </a:rPr>
              <a:t>ANY PROBLEM </a:t>
            </a:r>
          </a:p>
          <a:p>
            <a:pPr algn="ctr"/>
            <a:r>
              <a:rPr lang="en-US" sz="1600" b="1" i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entaur" panose="02030504050205020304" pitchFamily="18" charset="0"/>
              </a:rPr>
              <a:t>ABOUT TO OFFER THE </a:t>
            </a:r>
          </a:p>
          <a:p>
            <a:pPr algn="ctr"/>
            <a:r>
              <a:rPr lang="en-US" sz="1600" b="1" i="1" dirty="0" smtClean="0">
                <a:solidFill>
                  <a:schemeClr val="accent4">
                    <a:lumMod val="75000"/>
                  </a:schemeClr>
                </a:solidFill>
                <a:latin typeface="Centaur" panose="02030504050205020304" pitchFamily="18" charset="0"/>
              </a:rPr>
              <a:t>FRUITS OR SYSTEMS FUNCTIONALITIES</a:t>
            </a:r>
          </a:p>
          <a:p>
            <a:pPr algn="ctr"/>
            <a:r>
              <a:rPr lang="en-US" sz="1600" b="1" i="1" dirty="0" smtClean="0">
                <a:latin typeface="Centaur" panose="02030504050205020304" pitchFamily="18" charset="0"/>
              </a:rPr>
              <a:t> PLEASE CALL THE </a:t>
            </a:r>
            <a:r>
              <a:rPr lang="en-US" sz="1600" b="1" i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entaur" panose="02030504050205020304" pitchFamily="18" charset="0"/>
              </a:rPr>
              <a:t>SYSTEM ADMINISTRATOR</a:t>
            </a:r>
          </a:p>
          <a:p>
            <a:pPr algn="ctr"/>
            <a:r>
              <a:rPr lang="en-US" sz="1600" b="1" i="1" dirty="0" smtClean="0">
                <a:latin typeface="Centaur" panose="02030504050205020304" pitchFamily="18" charset="0"/>
              </a:rPr>
              <a:t>  </a:t>
            </a:r>
            <a:r>
              <a:rPr lang="en-US" sz="1600" b="1" i="1" dirty="0" smtClean="0">
                <a:solidFill>
                  <a:schemeClr val="bg2">
                    <a:lumMod val="50000"/>
                  </a:schemeClr>
                </a:solidFill>
                <a:latin typeface="Centaur" panose="02030504050205020304" pitchFamily="18" charset="0"/>
              </a:rPr>
              <a:t>ON  </a:t>
            </a:r>
          </a:p>
          <a:p>
            <a:pPr algn="ctr"/>
            <a:r>
              <a:rPr lang="en-US" sz="1600" b="1" i="1" dirty="0" smtClean="0">
                <a:solidFill>
                  <a:schemeClr val="bg2">
                    <a:lumMod val="50000"/>
                  </a:schemeClr>
                </a:solidFill>
                <a:latin typeface="Centaur" panose="02030504050205020304" pitchFamily="18" charset="0"/>
              </a:rPr>
              <a:t>0782192851</a:t>
            </a:r>
            <a:endParaRPr lang="en-US" sz="1600" b="1" i="1" dirty="0">
              <a:solidFill>
                <a:schemeClr val="bg2">
                  <a:lumMod val="50000"/>
                </a:schemeClr>
              </a:solidFill>
              <a:latin typeface="Centaur" panose="020305040502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706880" y="963168"/>
            <a:ext cx="4852416" cy="475488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>
            <a:prstTxWarp prst="textTriangleInverted">
              <a:avLst/>
            </a:prstTxWarp>
          </a:bodyPr>
          <a:lstStyle/>
          <a:p>
            <a:pPr algn="ctr"/>
            <a:r>
              <a:rPr lang="en-US" sz="12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FRESH FRUITS WEB SHOP WE SELL ALL KINDS OF FRUITS THAT YOU KNOW</a:t>
            </a:r>
          </a:p>
          <a:p>
            <a:pPr algn="ctr"/>
            <a:r>
              <a:rPr lang="en-US" sz="12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AT VERY LOW COST AND FREE OF DERIVERYING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962912" y="2072640"/>
            <a:ext cx="4035552" cy="42672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prstTxWarp prst="textTriangleInverted">
              <a:avLst/>
            </a:prstTxWarp>
          </a:bodyPr>
          <a:lstStyle/>
          <a:p>
            <a:pPr algn="ctr"/>
            <a:r>
              <a:rPr lang="en-US" sz="8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FRESH FRUITS WEB SHOP WE SELL ALL KINDS OF FRUITS THAT YOU KNOW</a:t>
            </a:r>
          </a:p>
          <a:p>
            <a:pPr algn="ctr"/>
            <a:r>
              <a:rPr lang="en-US" sz="8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AT VERY LOW COST AND FREE OF DERIVERYING</a:t>
            </a:r>
          </a:p>
        </p:txBody>
      </p:sp>
    </p:spTree>
    <p:extLst>
      <p:ext uri="{BB962C8B-B14F-4D97-AF65-F5344CB8AC3E}">
        <p14:creationId xmlns:p14="http://schemas.microsoft.com/office/powerpoint/2010/main" val="458240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2340864"/>
            <a:ext cx="1524000" cy="234696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OUR </a:t>
            </a:r>
            <a:r>
              <a:rPr lang="en-US" sz="1100" b="1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MISSION</a:t>
            </a:r>
          </a:p>
          <a:p>
            <a:r>
              <a:rPr lang="en-US" sz="1100" b="1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sz="1100" b="1" i="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sz="1100" b="1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The stem </a:t>
            </a:r>
            <a:r>
              <a:rPr lang="en-US" sz="1100" b="1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development will be expanded </a:t>
            </a:r>
            <a:r>
              <a:rPr lang="en-US" sz="1100" b="1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beyond the </a:t>
            </a:r>
            <a:r>
              <a:rPr lang="en-US" sz="1100" b="1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country And </a:t>
            </a:r>
            <a:r>
              <a:rPr lang="en-US" sz="1100" b="1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All of these </a:t>
            </a:r>
            <a:r>
              <a:rPr lang="en-US" sz="1100" b="1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services will </a:t>
            </a:r>
            <a:r>
              <a:rPr lang="en-US" sz="1100" b="1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be </a:t>
            </a:r>
            <a:r>
              <a:rPr lang="en-US" sz="1100" b="1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monetarized</a:t>
            </a:r>
            <a:r>
              <a:rPr lang="en-US" sz="1100" b="1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sz="1100" b="1" i="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sz="1100" b="1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more efficient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987296" y="1463040"/>
            <a:ext cx="2816352" cy="289560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OUR VISSION</a:t>
            </a:r>
            <a:r>
              <a:rPr lang="en-US" sz="1100" b="1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sz="1100" b="1" i="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endParaRPr lang="en-US" sz="1100" b="1" i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sz="11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To sell perfect quality of fruits</a:t>
            </a:r>
          </a:p>
          <a:p>
            <a:pPr marL="342900" indent="-342900">
              <a:buAutoNum type="arabicPeriod"/>
            </a:pPr>
            <a:r>
              <a:rPr lang="en-US" sz="11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To work 24 hours in 7 days</a:t>
            </a:r>
          </a:p>
          <a:p>
            <a:pPr marL="342900" indent="-342900">
              <a:buAutoNum type="arabicPeriod"/>
            </a:pPr>
            <a:r>
              <a:rPr lang="en-US" sz="11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To reach you in your local villages</a:t>
            </a:r>
          </a:p>
          <a:p>
            <a:pPr marL="342900" indent="-342900">
              <a:buAutoNum type="arabicPeriod"/>
            </a:pPr>
            <a:r>
              <a:rPr lang="en-US" sz="11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To expand our system</a:t>
            </a:r>
            <a:endParaRPr lang="en-US" sz="1100" i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132832" y="2023872"/>
            <a:ext cx="1780032" cy="2505456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b="1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OUR </a:t>
            </a:r>
            <a:r>
              <a:rPr lang="en-US" sz="1100" b="1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PATTERNERS</a:t>
            </a:r>
          </a:p>
          <a:p>
            <a:endParaRPr lang="en-US" sz="1100" b="1" i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100" b="1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MTN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100" b="1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Bank of Kigali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100" b="1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Rwanda Polytechnic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100" b="1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Rwandair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100" b="1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B&amp;B Umwezi FM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100" b="1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City Radio</a:t>
            </a:r>
            <a:endParaRPr lang="en-US" sz="1100" b="1" i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223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 rot="19060661">
            <a:off x="4269891" y="2097346"/>
            <a:ext cx="2648624" cy="3710143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>
                <a:latin typeface="Centaur" panose="02030504050205020304" pitchFamily="18" charset="0"/>
              </a:rPr>
              <a:t>THE </a:t>
            </a:r>
          </a:p>
          <a:p>
            <a:pPr algn="ctr"/>
            <a:r>
              <a:rPr lang="en-US" sz="2000" b="1" i="1" dirty="0" smtClean="0">
                <a:solidFill>
                  <a:srgbClr val="FFC000"/>
                </a:solidFill>
                <a:latin typeface="Centaur" panose="02030504050205020304" pitchFamily="18" charset="0"/>
              </a:rPr>
              <a:t>SYSTEM IS </a:t>
            </a:r>
          </a:p>
          <a:p>
            <a:pPr algn="ctr"/>
            <a:r>
              <a:rPr lang="en-US" sz="2000" b="1" i="1" dirty="0" smtClean="0">
                <a:latin typeface="Centaur" panose="02030504050205020304" pitchFamily="18" charset="0"/>
              </a:rPr>
              <a:t>BEING MAINTAINED </a:t>
            </a:r>
          </a:p>
          <a:p>
            <a:pPr algn="ctr"/>
            <a:r>
              <a:rPr lang="en-US" sz="2000" b="1" i="1" dirty="0">
                <a:solidFill>
                  <a:schemeClr val="bg2">
                    <a:lumMod val="50000"/>
                  </a:schemeClr>
                </a:solidFill>
                <a:latin typeface="Centaur" panose="02030504050205020304" pitchFamily="18" charset="0"/>
              </a:rPr>
              <a:t> </a:t>
            </a:r>
            <a:r>
              <a:rPr lang="en-US" sz="2000" b="1" i="1" dirty="0" smtClean="0">
                <a:solidFill>
                  <a:srgbClr val="C00000"/>
                </a:solidFill>
                <a:latin typeface="Centaur" panose="02030504050205020304" pitchFamily="18" charset="0"/>
              </a:rPr>
              <a:t>PLEASE CLICK </a:t>
            </a:r>
            <a:r>
              <a:rPr lang="en-US" sz="2000" b="1" i="1" dirty="0" smtClean="0">
                <a:solidFill>
                  <a:srgbClr val="00B0F0"/>
                </a:solidFill>
                <a:latin typeface="Centaur" panose="02030504050205020304" pitchFamily="18" charset="0"/>
              </a:rPr>
              <a:t>HELP BUTTON FOR </a:t>
            </a:r>
            <a:r>
              <a:rPr lang="en-US" sz="2000" b="1" i="1" dirty="0">
                <a:solidFill>
                  <a:schemeClr val="tx1"/>
                </a:solidFill>
                <a:latin typeface="Centaur" panose="02030504050205020304" pitchFamily="18" charset="0"/>
              </a:rPr>
              <a:t>MORE </a:t>
            </a:r>
            <a:r>
              <a:rPr lang="en-US" sz="2000" b="1" i="1" dirty="0" smtClean="0">
                <a:solidFill>
                  <a:schemeClr val="tx1"/>
                </a:solidFill>
                <a:latin typeface="Centaur" panose="02030504050205020304" pitchFamily="18" charset="0"/>
              </a:rPr>
              <a:t>CONTACT,  </a:t>
            </a:r>
            <a:r>
              <a:rPr lang="en-US" sz="2000" b="1" i="1" dirty="0" smtClean="0">
                <a:solidFill>
                  <a:srgbClr val="FF0000"/>
                </a:solidFill>
                <a:latin typeface="Centaur" panose="02030504050205020304" pitchFamily="18" charset="0"/>
              </a:rPr>
              <a:t>DETAILS AND HELP</a:t>
            </a:r>
            <a:endParaRPr lang="en-US" sz="2000" b="1" i="1" dirty="0">
              <a:solidFill>
                <a:srgbClr val="FF0000"/>
              </a:solidFill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966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tlCol="0" anchor="ctr"/>
      <a:lstStyle>
        <a:defPPr algn="ctr">
          <a:defRPr sz="2000" b="1" i="1" dirty="0" smtClean="0">
            <a:latin typeface="Centaur" panose="02030504050205020304" pitchFamily="18" charset="0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</TotalTime>
  <Words>133</Words>
  <Application>Microsoft Office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Centaur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pax_graph1</dc:creator>
  <cp:lastModifiedBy>pax_graph1</cp:lastModifiedBy>
  <cp:revision>20</cp:revision>
  <dcterms:created xsi:type="dcterms:W3CDTF">2022-11-06T07:53:50Z</dcterms:created>
  <dcterms:modified xsi:type="dcterms:W3CDTF">2022-11-06T15:01:57Z</dcterms:modified>
</cp:coreProperties>
</file>