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C83376C-9B6A-4667-A2B2-29F8BE821E3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Exploratory Data Analysis-SampleSuperstore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73FB098-28AA-4F40-866E-30F5811F378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30-07-2020 19:21:58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EB0623EC-BE68-4648-A198-890F55569A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0246401C-5F5B-448A-8116-AF0829D60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0DADA458-E67D-4074-862A-3105BE91B9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B1D2D667-2F02-4FCE-8665-E9F81EB285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5526012B-2288-4B06-8637-145D4701B2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2020-07-30T13:52:00Z</dcterms:created>
  <dcterms:modified xsi:type="dcterms:W3CDTF">2020-07-30T13:52:00Z</dcterms:modified>
</cp:coreProperties>
</file>