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63BD-8A86-7CEB-2235-84149C12D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F272E-F9D7-E606-3079-F317C5165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FD5C-1248-ABA1-96ED-0B83F91D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706F-911E-EC85-A48D-8CA5EA38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B51E-FCA7-4CEB-D0B2-895606E9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BD0E-95CB-0EE8-8ED3-C727163B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C0076-1CE0-1EF8-ABB4-2A684BA8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2E01-34FB-36F8-3E45-3426BC2D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3172-9520-01E2-6F7C-3830BE7A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5B15-520E-068B-1936-42965A60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A8FF4-20B3-5E02-B79B-E3025EC5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64DA9-8E6D-6B08-E535-FF6EA7DD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CD8E-9D44-2184-4AE5-D850449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F929-C712-74B9-427E-1EF46CF1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6508-5A74-CB2D-4FE7-35C5FF4F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1D37-7333-D951-B473-85D8C75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D576-DD6C-C6DE-20BF-FFEC81C3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C3EE-2CD9-2522-300E-C9E2839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5573-1C1E-A292-498B-2B0EA5BF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9AB3-0500-515B-5870-5EC016D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1B23-AE53-C464-D278-B3E46C3E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8FF8-A3A1-604B-A40F-5F2804AF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8D48-DC66-69DF-3652-A1F5A96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F81A-DA51-C009-60FD-2430121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3779-11F7-24DB-8156-3D08498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6433-1CE9-6906-DDF8-14C635A9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30CE-87C7-871E-6CE7-B679B19E4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5191-8480-B1D2-4BCC-92656426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A7253-8B58-A132-1B79-CF5D8C94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DA6E-41D8-24FC-4482-0FEACD9D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BA00D-5458-ADAC-F57E-7C6529E9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62C-E6E7-1D5E-84CD-6D9AB10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22CA-4F3A-2CBB-5059-D0E14F19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B0632-C5DE-7895-BEC3-F7AC03514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3B88D-D740-1602-B4B9-DDD87F1B4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4969-7095-A3B7-58BB-6BE81C339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15AAC-0887-DE9F-AE09-D78EE037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04846-1F06-10F9-5FE8-B09BB20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9AA06-99FF-E168-F85A-6C557AA2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9366-CA90-F227-0239-1FC0396A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D53AC-496A-8612-638B-F15BEED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2ABA-89BC-7DF1-BDE9-E722B851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B8FB3-88CF-94E4-C4A4-156F722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8D5EF-7ECB-60D1-C521-4E071E65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1993C-6037-B909-CD7B-C4CA73CE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B9687-3DBA-636A-9C6B-1E84433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F8C-E72D-FEDF-6A5C-86965C4F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72C3-D631-B159-A358-E746DCED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786D-1B0B-785F-A0E5-D1D86FEC0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564A5-2086-F4E4-94A7-D699E97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169-5A85-9167-9C54-75D86EC8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DAAB1-EA6C-D7DA-29FC-75261113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4BF0-E3D1-7EF1-E4F0-645F9CEF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065FA-5566-0AF5-C95E-D344B6A91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7D36-3D14-3003-736F-1B9EC4302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DB994-BA02-30D6-758B-3CA04544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4212-3B2F-837E-783B-82F8ECF7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9C47-80BB-352A-54D8-82ECDDF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F0317-9955-3A38-F3DC-2367F06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CE9B-C6C1-7001-9653-1CFADCCE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F2F5-0E69-BC43-5A3D-F95E96EC7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1244-00BC-448A-9770-9FC50AEBE0A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E01A-7E05-7385-C064-87D6EC161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752E-57BD-B3AC-6504-0D0634E6B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49F1-737E-40E6-A0D3-D636E699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B6A0-C4CE-C61D-ECB1-2E740A3D8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F218-EE9D-5C69-B2CF-2D6458C5A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Jaila</a:t>
            </a:r>
            <a:r>
              <a:rPr lang="en-US" dirty="0"/>
              <a:t> Acevedo &amp; Stella Ineza Ndahiro</a:t>
            </a:r>
          </a:p>
        </p:txBody>
      </p:sp>
    </p:spTree>
    <p:extLst>
      <p:ext uri="{BB962C8B-B14F-4D97-AF65-F5344CB8AC3E}">
        <p14:creationId xmlns:p14="http://schemas.microsoft.com/office/powerpoint/2010/main" val="3526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6A7-DE9C-2CB7-B7AA-6D4A05E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D7F9-4492-310C-F91B-618ED77F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Bayesian Inference to determine parameters of a physical model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Applying MCMC sampling method</a:t>
            </a:r>
          </a:p>
        </p:txBody>
      </p:sp>
    </p:spTree>
    <p:extLst>
      <p:ext uri="{BB962C8B-B14F-4D97-AF65-F5344CB8AC3E}">
        <p14:creationId xmlns:p14="http://schemas.microsoft.com/office/powerpoint/2010/main" val="340313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48D5-44CB-10E5-2568-24F0E736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Determining A Bar and Kappa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E2870B-68CC-6CBB-2D74-9219AE17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F646-2587-A3CB-CF28-07907BB3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Determining S, T1 and T2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6BFFC5-2468-0CAC-3DE9-63D742013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9" t="43031" r="42907" b="4739"/>
          <a:stretch/>
        </p:blipFill>
        <p:spPr>
          <a:xfrm>
            <a:off x="5677719" y="1940466"/>
            <a:ext cx="6250456" cy="49175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D6296-ADED-2CFE-C428-BE9E8C437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8" t="59658" r="47692" b="5324"/>
          <a:stretch/>
        </p:blipFill>
        <p:spPr>
          <a:xfrm>
            <a:off x="0" y="1834958"/>
            <a:ext cx="5978769" cy="39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PRESENTATION</vt:lpstr>
      <vt:lpstr>Context</vt:lpstr>
      <vt:lpstr>Part 1: Determining A Bar and Kappa</vt:lpstr>
      <vt:lpstr>Part 2: Determining S, T1 and 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Ineza Ndahiro</dc:creator>
  <cp:lastModifiedBy>Stella Ineza Ndahiro</cp:lastModifiedBy>
  <cp:revision>2</cp:revision>
  <dcterms:created xsi:type="dcterms:W3CDTF">2022-12-21T00:34:59Z</dcterms:created>
  <dcterms:modified xsi:type="dcterms:W3CDTF">2022-12-21T02:29:30Z</dcterms:modified>
</cp:coreProperties>
</file>