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2A17-1027-4B66-9B65-B4ABE35177B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ACDCB77-A409-432E-A05F-0A12B606C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1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2A17-1027-4B66-9B65-B4ABE35177B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CDCB77-A409-432E-A05F-0A12B606C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0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2A17-1027-4B66-9B65-B4ABE35177B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CDCB77-A409-432E-A05F-0A12B606CDC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0480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2A17-1027-4B66-9B65-B4ABE35177B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CDCB77-A409-432E-A05F-0A12B606C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4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2A17-1027-4B66-9B65-B4ABE35177B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CDCB77-A409-432E-A05F-0A12B606CDC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7183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2A17-1027-4B66-9B65-B4ABE35177B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CDCB77-A409-432E-A05F-0A12B606C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23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2A17-1027-4B66-9B65-B4ABE35177B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CB77-A409-432E-A05F-0A12B606C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39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2A17-1027-4B66-9B65-B4ABE35177B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CB77-A409-432E-A05F-0A12B606C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3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2A17-1027-4B66-9B65-B4ABE35177B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CB77-A409-432E-A05F-0A12B606C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5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2A17-1027-4B66-9B65-B4ABE35177B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CDCB77-A409-432E-A05F-0A12B606C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5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2A17-1027-4B66-9B65-B4ABE35177B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ACDCB77-A409-432E-A05F-0A12B606C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1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2A17-1027-4B66-9B65-B4ABE35177B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ACDCB77-A409-432E-A05F-0A12B606C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1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2A17-1027-4B66-9B65-B4ABE35177B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CB77-A409-432E-A05F-0A12B606C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0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2A17-1027-4B66-9B65-B4ABE35177B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CB77-A409-432E-A05F-0A12B606C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8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2A17-1027-4B66-9B65-B4ABE35177B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CB77-A409-432E-A05F-0A12B606C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0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2A17-1027-4B66-9B65-B4ABE35177B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CDCB77-A409-432E-A05F-0A12B606C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1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62A17-1027-4B66-9B65-B4ABE35177B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ACDCB77-A409-432E-A05F-0A12B606C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1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0754" y="1428833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Cef 440: internet programming (j2ee) and mobile programming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0755" y="3691614"/>
            <a:ext cx="8915399" cy="2241001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</a:t>
            </a:r>
          </a:p>
          <a:p>
            <a:r>
              <a:rPr lang="en-US" sz="22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 OF A MARKET </a:t>
            </a:r>
          </a:p>
          <a:p>
            <a:r>
              <a:rPr lang="en-US" sz="22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</a:t>
            </a:r>
          </a:p>
          <a:p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DESIGN AND IMPLEMENTATION</a:t>
            </a:r>
            <a:endParaRPr lang="en-US" sz="22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77" y="204024"/>
            <a:ext cx="1710929" cy="171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19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512" y="436650"/>
            <a:ext cx="3264917" cy="518595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88541" y="57191"/>
            <a:ext cx="2161597" cy="37945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location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10457" y="57191"/>
            <a:ext cx="2161597" cy="37945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Shop details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585" y="436650"/>
            <a:ext cx="3269746" cy="518595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279407" y="5622604"/>
            <a:ext cx="5343462" cy="107115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this page is displayed the different locations of stores selling a particular product in a market specified in the preceding page.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939512" y="5622603"/>
            <a:ext cx="5265084" cy="107115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particular shop selected before, its specific product details and other features are displayed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122" y="1880620"/>
            <a:ext cx="3821628" cy="270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3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74669" y="900702"/>
            <a:ext cx="4400006" cy="523149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Group members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658983" y="1907180"/>
            <a:ext cx="8399416" cy="31350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GAMUAH PADJINOU RYANE JOY			FE20A044</a:t>
            </a:r>
          </a:p>
          <a:p>
            <a:pPr marL="0" indent="0">
              <a:buFont typeface="Wingdings 3" charset="2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NDALEGH NOELA LUM MBAH				FE20A070</a:t>
            </a:r>
          </a:p>
          <a:p>
            <a:pPr marL="0" indent="0">
              <a:buFont typeface="Wingdings 3" charset="2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FORMASIT CHIJOH FOKUNANG				FE20A041</a:t>
            </a:r>
          </a:p>
          <a:p>
            <a:pPr marL="0" indent="0">
              <a:buFont typeface="Wingdings 3" charset="2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RACHEAL NKONGHO TAFONGOH			FE20A100</a:t>
            </a:r>
          </a:p>
          <a:p>
            <a:pPr marL="0" indent="0">
              <a:buFont typeface="Wingdings 3" charset="2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MOSONGO ADINA SAKWE NANGERI		FE20A066</a:t>
            </a:r>
          </a:p>
          <a:p>
            <a:pPr marL="0" indent="0">
              <a:buFont typeface="Wingdings 3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823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58983" y="365124"/>
            <a:ext cx="4138748" cy="523149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TABLE OF CONTENTS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232365" y="888273"/>
            <a:ext cx="5878285" cy="574765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 3" charset="2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FRAMEWORKS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DIAGRAMS: VENDOR VIEW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PRODUCTS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HOMEPAGE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PRODUCTS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DIAGRAMS: BUYER VIEW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HOMEPAGE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RETURN PAGE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SHOP DETAILS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170" y="1411422"/>
            <a:ext cx="5614914" cy="305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8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58983" y="365124"/>
            <a:ext cx="4138748" cy="523149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introduction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232365" y="1380694"/>
            <a:ext cx="5878285" cy="31350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8319" y="1380694"/>
            <a:ext cx="9030790" cy="41971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 the process designers use to build interfaces in software or computerized devices, focusing on looks or style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has a major role in making sure that interfaces help us achieve our goals with ease and enjoyment. For the users, UI designers ensure the visual design of an app or website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pleasing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intuitive to navigate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UI design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 can make a difference in a product’s emotional appeal. Done right, UI design can pique your user’s interest and get them excited about exploring the product more.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UI design is the top reason why a website enjoys high traffic.</a:t>
            </a:r>
          </a:p>
        </p:txBody>
      </p:sp>
    </p:spTree>
    <p:extLst>
      <p:ext uri="{BB962C8B-B14F-4D97-AF65-F5344CB8AC3E}">
        <p14:creationId xmlns:p14="http://schemas.microsoft.com/office/powerpoint/2010/main" val="1939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58983" y="365124"/>
            <a:ext cx="4138748" cy="523149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introduction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811382" y="4515779"/>
            <a:ext cx="3452950" cy="85305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design of the different application interfaces, Figma tool was used.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79473" y="4515779"/>
            <a:ext cx="3452950" cy="85305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implementation of the different application interfaces, ReactNative framework was used.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454" y="1830034"/>
            <a:ext cx="2555117" cy="255511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658983" y="1005839"/>
            <a:ext cx="4138748" cy="391887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Tools and frameworks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451" y="1830034"/>
            <a:ext cx="1520280" cy="227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7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57646" y="25492"/>
            <a:ext cx="5225143" cy="523149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Ui diagrams: vendor view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27" y="627017"/>
            <a:ext cx="2618843" cy="47940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59" y="627016"/>
            <a:ext cx="2664822" cy="478100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79727" y="5728382"/>
            <a:ext cx="3396343" cy="107115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page enables vendor registration unto the platform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76459" y="5722169"/>
            <a:ext cx="3396343" cy="8621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page enables vendor logging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nto the platform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939143" y="5408023"/>
            <a:ext cx="1841863" cy="37945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register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53698" y="5408022"/>
            <a:ext cx="1841863" cy="37945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Log in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99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844" y="483326"/>
            <a:ext cx="2886892" cy="5055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448" y="483326"/>
            <a:ext cx="2785566" cy="5055324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557229" y="5538650"/>
            <a:ext cx="4368102" cy="107115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page is the interface for aiding vendors add products to their store product list.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25331" y="5538650"/>
            <a:ext cx="5590902" cy="107115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is the landing page, where a vendors view all their products and also view products available in the markets. Special product search is also possible as is shown.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52299" y="103867"/>
            <a:ext cx="1841863" cy="37945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Add products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153238" y="103866"/>
            <a:ext cx="1841863" cy="37945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homepage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66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42" y="653143"/>
            <a:ext cx="2481330" cy="5081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276" y="653143"/>
            <a:ext cx="2805077" cy="22206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53" y="3954651"/>
            <a:ext cx="2857999" cy="2074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549" y="672823"/>
            <a:ext cx="2736896" cy="220100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183467" y="273684"/>
            <a:ext cx="2161597" cy="37945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Update product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04978" y="5734594"/>
            <a:ext cx="4368102" cy="107115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page allows users either delete products, discount product prices or edit their stock status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25447" y="2873830"/>
            <a:ext cx="3421273" cy="457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product confirmation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403817" y="2873830"/>
            <a:ext cx="1916360" cy="457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Stock states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268352" y="4057458"/>
            <a:ext cx="2735716" cy="7087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setting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82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57646" y="25492"/>
            <a:ext cx="5225143" cy="523149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Ui diagrams: buyer view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482" y="901340"/>
            <a:ext cx="2761470" cy="487244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551184" y="535261"/>
            <a:ext cx="1841863" cy="37945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homepage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8644" y="5760722"/>
            <a:ext cx="5217287" cy="107115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is the landing page, where a buyers view all products available in the markets. Special product search is also possible as is shown.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691" y="914720"/>
            <a:ext cx="2965269" cy="485906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469615" y="5760722"/>
            <a:ext cx="5509025" cy="8098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proceeding page returns the market details of a product after successful search or selection.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119256" y="548641"/>
            <a:ext cx="3030584" cy="37945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Product return page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226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</TotalTime>
  <Words>295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Century Gothic</vt:lpstr>
      <vt:lpstr>Times New Roman</vt:lpstr>
      <vt:lpstr>Wingdings</vt:lpstr>
      <vt:lpstr>Wingdings 3</vt:lpstr>
      <vt:lpstr>Wisp</vt:lpstr>
      <vt:lpstr>Cef 440: internet programming (j2ee) and mobile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MOSONGO ADINA</dc:creator>
  <cp:lastModifiedBy>MOSONGO ADINA</cp:lastModifiedBy>
  <cp:revision>58</cp:revision>
  <dcterms:created xsi:type="dcterms:W3CDTF">2023-05-26T23:17:59Z</dcterms:created>
  <dcterms:modified xsi:type="dcterms:W3CDTF">2023-05-27T06:33:04Z</dcterms:modified>
</cp:coreProperties>
</file>