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howGuide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06776"/>
            <a:ext cx="109728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534400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8462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3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66FE96-7082-4275-8480-8E137B34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8F53CE-C738-412C-BB10-594FF92F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9FE80B-D460-4A0B-ABF9-C8BCEBDFD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EC7972-CB53-45A8-AF6F-23D870EDF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203200" y="6432550"/>
            <a:ext cx="11176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8" y="274639"/>
            <a:ext cx="1133263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68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DCD2-5FD9-3C4F-AFDF-44E03558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 new AE Honors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87E5-A80C-B54A-9010-1FF0335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6" y="2138473"/>
            <a:ext cx="7091517" cy="3962400"/>
          </a:xfrm>
        </p:spPr>
        <p:txBody>
          <a:bodyPr/>
          <a:lstStyle/>
          <a:p>
            <a:r>
              <a:rPr lang="en-US" dirty="0"/>
              <a:t>Complete tasks in five areas: </a:t>
            </a:r>
          </a:p>
          <a:p>
            <a:pPr lvl="1"/>
            <a:r>
              <a:rPr lang="en-US" dirty="0"/>
              <a:t>Scholarship, Discovery, Service, Leadership, and Professionalism</a:t>
            </a:r>
          </a:p>
          <a:p>
            <a:r>
              <a:rPr lang="en-US" dirty="0"/>
              <a:t>Tailor the program to your interests. </a:t>
            </a:r>
          </a:p>
          <a:p>
            <a:r>
              <a:rPr lang="en-US" dirty="0"/>
              <a:t>Beat the competition, with </a:t>
            </a:r>
            <a:r>
              <a:rPr lang="en-US" b="1" dirty="0"/>
              <a:t>AE Honors </a:t>
            </a:r>
            <a:r>
              <a:rPr lang="en-US" dirty="0"/>
              <a:t>on your degree!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667000"/>
            <a:ext cx="2819400" cy="29053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340858">
            <a:off x="8001001" y="1984801"/>
            <a:ext cx="3738715" cy="2888397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Scan here for full details! </a:t>
            </a:r>
          </a:p>
        </p:txBody>
      </p:sp>
    </p:spTree>
    <p:extLst>
      <p:ext uri="{BB962C8B-B14F-4D97-AF65-F5344CB8AC3E}">
        <p14:creationId xmlns:p14="http://schemas.microsoft.com/office/powerpoint/2010/main" val="114533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Learn more about the new AE Honors Program!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Presentation Tree</dc:creator>
  <cp:lastModifiedBy>Microsoft Office User</cp:lastModifiedBy>
  <cp:revision>19</cp:revision>
  <dcterms:created xsi:type="dcterms:W3CDTF">2009-12-04T23:34:43Z</dcterms:created>
  <dcterms:modified xsi:type="dcterms:W3CDTF">2021-09-10T17:28:20Z</dcterms:modified>
</cp:coreProperties>
</file>