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sldIdLst>
    <p:sldId id="256" r:id="rId3"/>
    <p:sldId id="258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CD6694-8A01-41BB-831B-1AD415EAC4F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D0AA1EF-5A84-4D04-975A-84C0DFBF77E6}">
      <dgm:prSet phldrT="[Text]" custT="1"/>
      <dgm:spPr/>
      <dgm:t>
        <a:bodyPr/>
        <a:lstStyle/>
        <a:p>
          <a:r>
            <a:rPr lang="en-US" sz="1300" b="1" dirty="0" smtClean="0">
              <a:solidFill>
                <a:schemeClr val="tx1"/>
              </a:solidFill>
            </a:rPr>
            <a:t>Input Image</a:t>
          </a:r>
          <a:endParaRPr lang="en-US" sz="1300" b="1" dirty="0">
            <a:solidFill>
              <a:schemeClr val="tx1"/>
            </a:solidFill>
          </a:endParaRPr>
        </a:p>
      </dgm:t>
    </dgm:pt>
    <dgm:pt modelId="{B1620154-5B89-443B-BC9A-BBFF7D6C0048}" type="parTrans" cxnId="{4DACBEAA-3925-4AD8-98F1-0D6F32BC544A}">
      <dgm:prSet/>
      <dgm:spPr/>
      <dgm:t>
        <a:bodyPr/>
        <a:lstStyle/>
        <a:p>
          <a:endParaRPr lang="en-US"/>
        </a:p>
      </dgm:t>
    </dgm:pt>
    <dgm:pt modelId="{2490C497-11F6-4C51-B3DE-63D0D87BD240}" type="sibTrans" cxnId="{4DACBEAA-3925-4AD8-98F1-0D6F32BC544A}">
      <dgm:prSet/>
      <dgm:spPr/>
      <dgm:t>
        <a:bodyPr/>
        <a:lstStyle/>
        <a:p>
          <a:endParaRPr lang="en-US"/>
        </a:p>
      </dgm:t>
    </dgm:pt>
    <dgm:pt modelId="{9861EC12-A63D-4D44-AA11-9FCD991C1189}">
      <dgm:prSet phldrT="[Text]" custT="1"/>
      <dgm:spPr/>
      <dgm:t>
        <a:bodyPr/>
        <a:lstStyle/>
        <a:p>
          <a:r>
            <a:rPr lang="en-US" sz="1300" b="1" dirty="0" smtClean="0">
              <a:solidFill>
                <a:schemeClr val="tx1"/>
              </a:solidFill>
            </a:rPr>
            <a:t>Compressed bit stream</a:t>
          </a:r>
          <a:endParaRPr lang="en-US" sz="1300" b="1" dirty="0">
            <a:solidFill>
              <a:schemeClr val="tx1"/>
            </a:solidFill>
          </a:endParaRPr>
        </a:p>
      </dgm:t>
    </dgm:pt>
    <dgm:pt modelId="{C065621B-7B06-488F-A7C0-78E426949FC7}" type="parTrans" cxnId="{D981CBD7-9347-4FFE-A950-7219398B8475}">
      <dgm:prSet/>
      <dgm:spPr/>
      <dgm:t>
        <a:bodyPr/>
        <a:lstStyle/>
        <a:p>
          <a:endParaRPr lang="en-US"/>
        </a:p>
      </dgm:t>
    </dgm:pt>
    <dgm:pt modelId="{1A274A82-6686-4CDF-B35C-F106C51908F8}" type="sibTrans" cxnId="{D981CBD7-9347-4FFE-A950-7219398B8475}">
      <dgm:prSet/>
      <dgm:spPr/>
      <dgm:t>
        <a:bodyPr/>
        <a:lstStyle/>
        <a:p>
          <a:endParaRPr lang="en-US"/>
        </a:p>
      </dgm:t>
    </dgm:pt>
    <dgm:pt modelId="{D7890FFE-31CF-4FD8-9924-C73603B78351}">
      <dgm:prSet custT="1"/>
      <dgm:spPr/>
      <dgm:t>
        <a:bodyPr/>
        <a:lstStyle/>
        <a:p>
          <a:r>
            <a:rPr lang="en-US" sz="1300" b="1" dirty="0" smtClean="0">
              <a:solidFill>
                <a:schemeClr val="tx1"/>
              </a:solidFill>
            </a:rPr>
            <a:t>DCT</a:t>
          </a:r>
          <a:br>
            <a:rPr lang="en-US" sz="1300" b="1" dirty="0" smtClean="0">
              <a:solidFill>
                <a:schemeClr val="tx1"/>
              </a:solidFill>
            </a:rPr>
          </a:br>
          <a:r>
            <a:rPr lang="en-US" sz="1300" b="1" dirty="0" smtClean="0">
              <a:solidFill>
                <a:schemeClr val="tx1"/>
              </a:solidFill>
            </a:rPr>
            <a:t>+ </a:t>
          </a:r>
          <a:r>
            <a:rPr lang="en-US" sz="1300" b="1" dirty="0" err="1" smtClean="0">
              <a:solidFill>
                <a:schemeClr val="tx1"/>
              </a:solidFill>
            </a:rPr>
            <a:t>Quantizer</a:t>
          </a:r>
          <a:endParaRPr lang="en-US" sz="1300" b="1" dirty="0">
            <a:solidFill>
              <a:schemeClr val="tx1"/>
            </a:solidFill>
          </a:endParaRPr>
        </a:p>
      </dgm:t>
    </dgm:pt>
    <dgm:pt modelId="{F2C2D944-3B81-43C3-9922-DFC118B0EF80}" type="parTrans" cxnId="{D6706491-25AE-45D2-A031-3D936368B6F5}">
      <dgm:prSet/>
      <dgm:spPr/>
      <dgm:t>
        <a:bodyPr/>
        <a:lstStyle/>
        <a:p>
          <a:endParaRPr lang="en-US"/>
        </a:p>
      </dgm:t>
    </dgm:pt>
    <dgm:pt modelId="{0C74CCD6-3E07-4D4A-BE2A-0C33C8CCE875}" type="sibTrans" cxnId="{D6706491-25AE-45D2-A031-3D936368B6F5}">
      <dgm:prSet/>
      <dgm:spPr/>
      <dgm:t>
        <a:bodyPr/>
        <a:lstStyle/>
        <a:p>
          <a:endParaRPr lang="en-US"/>
        </a:p>
      </dgm:t>
    </dgm:pt>
    <dgm:pt modelId="{4C7F8760-C5A1-42F3-92D9-21A226380F3C}">
      <dgm:prSet custT="1"/>
      <dgm:spPr/>
      <dgm:t>
        <a:bodyPr/>
        <a:lstStyle/>
        <a:p>
          <a:r>
            <a:rPr lang="en-US" sz="1300" b="1" dirty="0" smtClean="0">
              <a:solidFill>
                <a:schemeClr val="tx1"/>
              </a:solidFill>
            </a:rPr>
            <a:t>Zigzag scan</a:t>
          </a:r>
          <a:endParaRPr lang="en-US" sz="1300" b="1" dirty="0">
            <a:solidFill>
              <a:schemeClr val="tx1"/>
            </a:solidFill>
          </a:endParaRPr>
        </a:p>
      </dgm:t>
    </dgm:pt>
    <dgm:pt modelId="{C482A8C2-5AA4-4938-BB63-3005B6A92158}" type="parTrans" cxnId="{510A0ABF-617D-4002-ACEB-978BDD99C486}">
      <dgm:prSet/>
      <dgm:spPr/>
      <dgm:t>
        <a:bodyPr/>
        <a:lstStyle/>
        <a:p>
          <a:endParaRPr lang="en-US"/>
        </a:p>
      </dgm:t>
    </dgm:pt>
    <dgm:pt modelId="{649C74D9-A533-49D4-A4B8-FDFA50970EED}" type="sibTrans" cxnId="{510A0ABF-617D-4002-ACEB-978BDD99C486}">
      <dgm:prSet/>
      <dgm:spPr/>
      <dgm:t>
        <a:bodyPr/>
        <a:lstStyle/>
        <a:p>
          <a:endParaRPr lang="en-US"/>
        </a:p>
      </dgm:t>
    </dgm:pt>
    <dgm:pt modelId="{A76844C2-3E15-478C-96A8-CE851AB4198F}">
      <dgm:prSet custT="1"/>
      <dgm:spPr/>
      <dgm:t>
        <a:bodyPr/>
        <a:lstStyle/>
        <a:p>
          <a:r>
            <a:rPr lang="en-US" sz="1300" b="1" dirty="0" smtClean="0">
              <a:solidFill>
                <a:schemeClr val="tx1"/>
              </a:solidFill>
            </a:rPr>
            <a:t>RLC</a:t>
          </a:r>
          <a:endParaRPr lang="en-US" sz="1300" b="1" dirty="0">
            <a:solidFill>
              <a:schemeClr val="tx1"/>
            </a:solidFill>
          </a:endParaRPr>
        </a:p>
      </dgm:t>
    </dgm:pt>
    <dgm:pt modelId="{C9F55F40-0DD7-49C3-BCA8-CD9B95666298}" type="parTrans" cxnId="{60FD26BA-27F8-48CC-A19A-2E96C3821760}">
      <dgm:prSet/>
      <dgm:spPr/>
      <dgm:t>
        <a:bodyPr/>
        <a:lstStyle/>
        <a:p>
          <a:endParaRPr lang="en-US"/>
        </a:p>
      </dgm:t>
    </dgm:pt>
    <dgm:pt modelId="{BB4EBCAE-3D22-4E48-A1EC-A21B7AF5E740}" type="sibTrans" cxnId="{60FD26BA-27F8-48CC-A19A-2E96C3821760}">
      <dgm:prSet/>
      <dgm:spPr/>
      <dgm:t>
        <a:bodyPr/>
        <a:lstStyle/>
        <a:p>
          <a:endParaRPr lang="en-US"/>
        </a:p>
      </dgm:t>
    </dgm:pt>
    <dgm:pt modelId="{A66B449D-9F93-4196-A5C0-4B01738251FA}">
      <dgm:prSet custT="1"/>
      <dgm:spPr/>
      <dgm:t>
        <a:bodyPr/>
        <a:lstStyle/>
        <a:p>
          <a:r>
            <a:rPr lang="en-US" sz="1300" b="1" dirty="0" smtClean="0">
              <a:solidFill>
                <a:schemeClr val="tx1"/>
              </a:solidFill>
            </a:rPr>
            <a:t>Entropy coding</a:t>
          </a:r>
          <a:endParaRPr lang="en-US" sz="1300" b="1" dirty="0">
            <a:solidFill>
              <a:schemeClr val="tx1"/>
            </a:solidFill>
          </a:endParaRPr>
        </a:p>
      </dgm:t>
    </dgm:pt>
    <dgm:pt modelId="{176B5BBE-6A02-4D28-97E3-F2F437664B1E}" type="parTrans" cxnId="{E04B0B6F-64C5-4BCB-8D7D-869E655242E4}">
      <dgm:prSet/>
      <dgm:spPr/>
      <dgm:t>
        <a:bodyPr/>
        <a:lstStyle/>
        <a:p>
          <a:endParaRPr lang="en-US"/>
        </a:p>
      </dgm:t>
    </dgm:pt>
    <dgm:pt modelId="{731B66AB-94F5-48C1-9276-BB53FF7A3268}" type="sibTrans" cxnId="{E04B0B6F-64C5-4BCB-8D7D-869E655242E4}">
      <dgm:prSet/>
      <dgm:spPr/>
      <dgm:t>
        <a:bodyPr/>
        <a:lstStyle/>
        <a:p>
          <a:endParaRPr lang="en-US"/>
        </a:p>
      </dgm:t>
    </dgm:pt>
    <dgm:pt modelId="{95ECD64D-C977-4C61-8044-3273FD5A35F4}" type="pres">
      <dgm:prSet presAssocID="{F5CD6694-8A01-41BB-831B-1AD415EAC4FC}" presName="Name0" presStyleCnt="0">
        <dgm:presLayoutVars>
          <dgm:dir/>
          <dgm:resizeHandles val="exact"/>
        </dgm:presLayoutVars>
      </dgm:prSet>
      <dgm:spPr/>
    </dgm:pt>
    <dgm:pt modelId="{9EAFA776-2967-458E-8743-EB7751FE0E11}" type="pres">
      <dgm:prSet presAssocID="{AD0AA1EF-5A84-4D04-975A-84C0DFBF77E6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8044B0-B433-45EA-8B5E-CD515DFD1220}" type="pres">
      <dgm:prSet presAssocID="{2490C497-11F6-4C51-B3DE-63D0D87BD240}" presName="sibTrans" presStyleLbl="sibTrans2D1" presStyleIdx="0" presStyleCnt="5"/>
      <dgm:spPr/>
      <dgm:t>
        <a:bodyPr/>
        <a:lstStyle/>
        <a:p>
          <a:endParaRPr lang="en-US"/>
        </a:p>
      </dgm:t>
    </dgm:pt>
    <dgm:pt modelId="{D7A8788A-0F06-4DAF-B16A-AEEC0DF5FAA1}" type="pres">
      <dgm:prSet presAssocID="{2490C497-11F6-4C51-B3DE-63D0D87BD240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E59D0956-AC3A-4EA3-90ED-7B0713B7CACB}" type="pres">
      <dgm:prSet presAssocID="{D7890FFE-31CF-4FD8-9924-C73603B78351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AE0474-9B74-43E3-8A3B-C5AF88C4B597}" type="pres">
      <dgm:prSet presAssocID="{0C74CCD6-3E07-4D4A-BE2A-0C33C8CCE875}" presName="sibTrans" presStyleLbl="sibTrans2D1" presStyleIdx="1" presStyleCnt="5"/>
      <dgm:spPr/>
      <dgm:t>
        <a:bodyPr/>
        <a:lstStyle/>
        <a:p>
          <a:endParaRPr lang="en-US"/>
        </a:p>
      </dgm:t>
    </dgm:pt>
    <dgm:pt modelId="{A15A67B7-EAA0-4D99-837E-F41D2BE62D20}" type="pres">
      <dgm:prSet presAssocID="{0C74CCD6-3E07-4D4A-BE2A-0C33C8CCE875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FFFC2E22-016D-468D-BAC1-6D7B36B47E44}" type="pres">
      <dgm:prSet presAssocID="{4C7F8760-C5A1-42F3-92D9-21A226380F3C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2912FB-81A4-44F8-9424-1D3D51CD9209}" type="pres">
      <dgm:prSet presAssocID="{649C74D9-A533-49D4-A4B8-FDFA50970EED}" presName="sibTrans" presStyleLbl="sibTrans2D1" presStyleIdx="2" presStyleCnt="5"/>
      <dgm:spPr/>
      <dgm:t>
        <a:bodyPr/>
        <a:lstStyle/>
        <a:p>
          <a:endParaRPr lang="en-US"/>
        </a:p>
      </dgm:t>
    </dgm:pt>
    <dgm:pt modelId="{511C2047-7627-4987-878F-EBD230109B9C}" type="pres">
      <dgm:prSet presAssocID="{649C74D9-A533-49D4-A4B8-FDFA50970EED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9F70E693-9153-4938-9010-BC2C617B7DA7}" type="pres">
      <dgm:prSet presAssocID="{A76844C2-3E15-478C-96A8-CE851AB4198F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E9FD59-B3BA-4D06-9B03-6544E17178F9}" type="pres">
      <dgm:prSet presAssocID="{BB4EBCAE-3D22-4E48-A1EC-A21B7AF5E740}" presName="sibTrans" presStyleLbl="sibTrans2D1" presStyleIdx="3" presStyleCnt="5"/>
      <dgm:spPr/>
      <dgm:t>
        <a:bodyPr/>
        <a:lstStyle/>
        <a:p>
          <a:endParaRPr lang="en-US"/>
        </a:p>
      </dgm:t>
    </dgm:pt>
    <dgm:pt modelId="{9E9D2334-D17E-4C5D-8EAD-AC06FC58B181}" type="pres">
      <dgm:prSet presAssocID="{BB4EBCAE-3D22-4E48-A1EC-A21B7AF5E740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FCFCBDCB-BADB-488E-9C27-8F455F5E9751}" type="pres">
      <dgm:prSet presAssocID="{A66B449D-9F93-4196-A5C0-4B01738251FA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9D0972-3FE5-4322-8D01-39B213C2248A}" type="pres">
      <dgm:prSet presAssocID="{731B66AB-94F5-48C1-9276-BB53FF7A3268}" presName="sibTrans" presStyleLbl="sibTrans2D1" presStyleIdx="4" presStyleCnt="5"/>
      <dgm:spPr/>
      <dgm:t>
        <a:bodyPr/>
        <a:lstStyle/>
        <a:p>
          <a:endParaRPr lang="en-US"/>
        </a:p>
      </dgm:t>
    </dgm:pt>
    <dgm:pt modelId="{F04C953F-C0EF-4909-B3AE-997C90BCDB7B}" type="pres">
      <dgm:prSet presAssocID="{731B66AB-94F5-48C1-9276-BB53FF7A3268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0710703E-544B-40F4-8E69-916D178AA522}" type="pres">
      <dgm:prSet presAssocID="{9861EC12-A63D-4D44-AA11-9FCD991C1189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AE94150-0C03-4C95-A066-5785E86A1E5B}" type="presOf" srcId="{649C74D9-A533-49D4-A4B8-FDFA50970EED}" destId="{511C2047-7627-4987-878F-EBD230109B9C}" srcOrd="1" destOrd="0" presId="urn:microsoft.com/office/officeart/2005/8/layout/process1"/>
    <dgm:cxn modelId="{1EF2A67F-3533-46E6-8E3A-1F19AC27EFBB}" type="presOf" srcId="{0C74CCD6-3E07-4D4A-BE2A-0C33C8CCE875}" destId="{A15A67B7-EAA0-4D99-837E-F41D2BE62D20}" srcOrd="1" destOrd="0" presId="urn:microsoft.com/office/officeart/2005/8/layout/process1"/>
    <dgm:cxn modelId="{5D498BCD-6A73-466A-8E40-647FD3D395C1}" type="presOf" srcId="{A76844C2-3E15-478C-96A8-CE851AB4198F}" destId="{9F70E693-9153-4938-9010-BC2C617B7DA7}" srcOrd="0" destOrd="0" presId="urn:microsoft.com/office/officeart/2005/8/layout/process1"/>
    <dgm:cxn modelId="{D6706491-25AE-45D2-A031-3D936368B6F5}" srcId="{F5CD6694-8A01-41BB-831B-1AD415EAC4FC}" destId="{D7890FFE-31CF-4FD8-9924-C73603B78351}" srcOrd="1" destOrd="0" parTransId="{F2C2D944-3B81-43C3-9922-DFC118B0EF80}" sibTransId="{0C74CCD6-3E07-4D4A-BE2A-0C33C8CCE875}"/>
    <dgm:cxn modelId="{3CAEB700-9382-436E-BE18-C560F40A92BA}" type="presOf" srcId="{649C74D9-A533-49D4-A4B8-FDFA50970EED}" destId="{702912FB-81A4-44F8-9424-1D3D51CD9209}" srcOrd="0" destOrd="0" presId="urn:microsoft.com/office/officeart/2005/8/layout/process1"/>
    <dgm:cxn modelId="{E8206D63-6C09-4008-B3F1-2709005F4126}" type="presOf" srcId="{BB4EBCAE-3D22-4E48-A1EC-A21B7AF5E740}" destId="{48E9FD59-B3BA-4D06-9B03-6544E17178F9}" srcOrd="0" destOrd="0" presId="urn:microsoft.com/office/officeart/2005/8/layout/process1"/>
    <dgm:cxn modelId="{510A0ABF-617D-4002-ACEB-978BDD99C486}" srcId="{F5CD6694-8A01-41BB-831B-1AD415EAC4FC}" destId="{4C7F8760-C5A1-42F3-92D9-21A226380F3C}" srcOrd="2" destOrd="0" parTransId="{C482A8C2-5AA4-4938-BB63-3005B6A92158}" sibTransId="{649C74D9-A533-49D4-A4B8-FDFA50970EED}"/>
    <dgm:cxn modelId="{E04B0B6F-64C5-4BCB-8D7D-869E655242E4}" srcId="{F5CD6694-8A01-41BB-831B-1AD415EAC4FC}" destId="{A66B449D-9F93-4196-A5C0-4B01738251FA}" srcOrd="4" destOrd="0" parTransId="{176B5BBE-6A02-4D28-97E3-F2F437664B1E}" sibTransId="{731B66AB-94F5-48C1-9276-BB53FF7A3268}"/>
    <dgm:cxn modelId="{056BB78B-CB85-4B27-9A83-C35312581D12}" type="presOf" srcId="{4C7F8760-C5A1-42F3-92D9-21A226380F3C}" destId="{FFFC2E22-016D-468D-BAC1-6D7B36B47E44}" srcOrd="0" destOrd="0" presId="urn:microsoft.com/office/officeart/2005/8/layout/process1"/>
    <dgm:cxn modelId="{242BE717-6502-4F96-8B51-65F454FF0B6E}" type="presOf" srcId="{9861EC12-A63D-4D44-AA11-9FCD991C1189}" destId="{0710703E-544B-40F4-8E69-916D178AA522}" srcOrd="0" destOrd="0" presId="urn:microsoft.com/office/officeart/2005/8/layout/process1"/>
    <dgm:cxn modelId="{11305552-D95C-4028-B22E-F4987B0F8D82}" type="presOf" srcId="{A66B449D-9F93-4196-A5C0-4B01738251FA}" destId="{FCFCBDCB-BADB-488E-9C27-8F455F5E9751}" srcOrd="0" destOrd="0" presId="urn:microsoft.com/office/officeart/2005/8/layout/process1"/>
    <dgm:cxn modelId="{3805B166-E7EC-46F1-99D6-A013C8C3DF3C}" type="presOf" srcId="{731B66AB-94F5-48C1-9276-BB53FF7A3268}" destId="{F04C953F-C0EF-4909-B3AE-997C90BCDB7B}" srcOrd="1" destOrd="0" presId="urn:microsoft.com/office/officeart/2005/8/layout/process1"/>
    <dgm:cxn modelId="{5B53E285-2A71-4584-B0CC-0B54C806C1E7}" type="presOf" srcId="{BB4EBCAE-3D22-4E48-A1EC-A21B7AF5E740}" destId="{9E9D2334-D17E-4C5D-8EAD-AC06FC58B181}" srcOrd="1" destOrd="0" presId="urn:microsoft.com/office/officeart/2005/8/layout/process1"/>
    <dgm:cxn modelId="{82175FD0-05FC-4094-A014-8F01B1A624AD}" type="presOf" srcId="{0C74CCD6-3E07-4D4A-BE2A-0C33C8CCE875}" destId="{0FAE0474-9B74-43E3-8A3B-C5AF88C4B597}" srcOrd="0" destOrd="0" presId="urn:microsoft.com/office/officeart/2005/8/layout/process1"/>
    <dgm:cxn modelId="{4DACBEAA-3925-4AD8-98F1-0D6F32BC544A}" srcId="{F5CD6694-8A01-41BB-831B-1AD415EAC4FC}" destId="{AD0AA1EF-5A84-4D04-975A-84C0DFBF77E6}" srcOrd="0" destOrd="0" parTransId="{B1620154-5B89-443B-BC9A-BBFF7D6C0048}" sibTransId="{2490C497-11F6-4C51-B3DE-63D0D87BD240}"/>
    <dgm:cxn modelId="{EFD7A8FF-7F3B-4CC4-B49D-E5D1C7DE6E3D}" type="presOf" srcId="{F5CD6694-8A01-41BB-831B-1AD415EAC4FC}" destId="{95ECD64D-C977-4C61-8044-3273FD5A35F4}" srcOrd="0" destOrd="0" presId="urn:microsoft.com/office/officeart/2005/8/layout/process1"/>
    <dgm:cxn modelId="{D981CBD7-9347-4FFE-A950-7219398B8475}" srcId="{F5CD6694-8A01-41BB-831B-1AD415EAC4FC}" destId="{9861EC12-A63D-4D44-AA11-9FCD991C1189}" srcOrd="5" destOrd="0" parTransId="{C065621B-7B06-488F-A7C0-78E426949FC7}" sibTransId="{1A274A82-6686-4CDF-B35C-F106C51908F8}"/>
    <dgm:cxn modelId="{592DA1FF-94ED-4840-B6C9-139DDB220A71}" type="presOf" srcId="{2490C497-11F6-4C51-B3DE-63D0D87BD240}" destId="{7C8044B0-B433-45EA-8B5E-CD515DFD1220}" srcOrd="0" destOrd="0" presId="urn:microsoft.com/office/officeart/2005/8/layout/process1"/>
    <dgm:cxn modelId="{60FD26BA-27F8-48CC-A19A-2E96C3821760}" srcId="{F5CD6694-8A01-41BB-831B-1AD415EAC4FC}" destId="{A76844C2-3E15-478C-96A8-CE851AB4198F}" srcOrd="3" destOrd="0" parTransId="{C9F55F40-0DD7-49C3-BCA8-CD9B95666298}" sibTransId="{BB4EBCAE-3D22-4E48-A1EC-A21B7AF5E740}"/>
    <dgm:cxn modelId="{152C9070-BF18-4627-9816-9373F0066F41}" type="presOf" srcId="{2490C497-11F6-4C51-B3DE-63D0D87BD240}" destId="{D7A8788A-0F06-4DAF-B16A-AEEC0DF5FAA1}" srcOrd="1" destOrd="0" presId="urn:microsoft.com/office/officeart/2005/8/layout/process1"/>
    <dgm:cxn modelId="{65F2C2BA-4B73-4D47-98B2-608346DC34ED}" type="presOf" srcId="{D7890FFE-31CF-4FD8-9924-C73603B78351}" destId="{E59D0956-AC3A-4EA3-90ED-7B0713B7CACB}" srcOrd="0" destOrd="0" presId="urn:microsoft.com/office/officeart/2005/8/layout/process1"/>
    <dgm:cxn modelId="{AA1DA114-8CBB-47EE-A4C6-6BAB52F663BF}" type="presOf" srcId="{731B66AB-94F5-48C1-9276-BB53FF7A3268}" destId="{2F9D0972-3FE5-4322-8D01-39B213C2248A}" srcOrd="0" destOrd="0" presId="urn:microsoft.com/office/officeart/2005/8/layout/process1"/>
    <dgm:cxn modelId="{FD0955A7-F8F6-48D3-9F74-697B32A375B2}" type="presOf" srcId="{AD0AA1EF-5A84-4D04-975A-84C0DFBF77E6}" destId="{9EAFA776-2967-458E-8743-EB7751FE0E11}" srcOrd="0" destOrd="0" presId="urn:microsoft.com/office/officeart/2005/8/layout/process1"/>
    <dgm:cxn modelId="{180B37BA-789D-4D51-BDE7-46160F28006A}" type="presParOf" srcId="{95ECD64D-C977-4C61-8044-3273FD5A35F4}" destId="{9EAFA776-2967-458E-8743-EB7751FE0E11}" srcOrd="0" destOrd="0" presId="urn:microsoft.com/office/officeart/2005/8/layout/process1"/>
    <dgm:cxn modelId="{64AABC62-D9EE-449E-AE7B-9C0EDD991721}" type="presParOf" srcId="{95ECD64D-C977-4C61-8044-3273FD5A35F4}" destId="{7C8044B0-B433-45EA-8B5E-CD515DFD1220}" srcOrd="1" destOrd="0" presId="urn:microsoft.com/office/officeart/2005/8/layout/process1"/>
    <dgm:cxn modelId="{C653D919-CF69-40B3-B9EB-2F0B21A65B15}" type="presParOf" srcId="{7C8044B0-B433-45EA-8B5E-CD515DFD1220}" destId="{D7A8788A-0F06-4DAF-B16A-AEEC0DF5FAA1}" srcOrd="0" destOrd="0" presId="urn:microsoft.com/office/officeart/2005/8/layout/process1"/>
    <dgm:cxn modelId="{332F101F-B311-4DB0-AD76-5422E16D5DEF}" type="presParOf" srcId="{95ECD64D-C977-4C61-8044-3273FD5A35F4}" destId="{E59D0956-AC3A-4EA3-90ED-7B0713B7CACB}" srcOrd="2" destOrd="0" presId="urn:microsoft.com/office/officeart/2005/8/layout/process1"/>
    <dgm:cxn modelId="{8C6FA640-E3D4-40C7-930C-4CC9A16114CF}" type="presParOf" srcId="{95ECD64D-C977-4C61-8044-3273FD5A35F4}" destId="{0FAE0474-9B74-43E3-8A3B-C5AF88C4B597}" srcOrd="3" destOrd="0" presId="urn:microsoft.com/office/officeart/2005/8/layout/process1"/>
    <dgm:cxn modelId="{4652CEE4-AAC0-45DA-8040-59CC6177EB90}" type="presParOf" srcId="{0FAE0474-9B74-43E3-8A3B-C5AF88C4B597}" destId="{A15A67B7-EAA0-4D99-837E-F41D2BE62D20}" srcOrd="0" destOrd="0" presId="urn:microsoft.com/office/officeart/2005/8/layout/process1"/>
    <dgm:cxn modelId="{70E6F304-9AC8-4DEF-96E8-29EA446B75D3}" type="presParOf" srcId="{95ECD64D-C977-4C61-8044-3273FD5A35F4}" destId="{FFFC2E22-016D-468D-BAC1-6D7B36B47E44}" srcOrd="4" destOrd="0" presId="urn:microsoft.com/office/officeart/2005/8/layout/process1"/>
    <dgm:cxn modelId="{144A0616-4262-4A99-9BEE-37B8AB27AE2E}" type="presParOf" srcId="{95ECD64D-C977-4C61-8044-3273FD5A35F4}" destId="{702912FB-81A4-44F8-9424-1D3D51CD9209}" srcOrd="5" destOrd="0" presId="urn:microsoft.com/office/officeart/2005/8/layout/process1"/>
    <dgm:cxn modelId="{83472C12-9FFA-4D90-97AE-44E9EB1A69F9}" type="presParOf" srcId="{702912FB-81A4-44F8-9424-1D3D51CD9209}" destId="{511C2047-7627-4987-878F-EBD230109B9C}" srcOrd="0" destOrd="0" presId="urn:microsoft.com/office/officeart/2005/8/layout/process1"/>
    <dgm:cxn modelId="{58F30E8A-BBAF-41B4-9458-0C23C3627EA0}" type="presParOf" srcId="{95ECD64D-C977-4C61-8044-3273FD5A35F4}" destId="{9F70E693-9153-4938-9010-BC2C617B7DA7}" srcOrd="6" destOrd="0" presId="urn:microsoft.com/office/officeart/2005/8/layout/process1"/>
    <dgm:cxn modelId="{3BB5B0F3-3068-4EC6-9A6F-20EE6EEB6F54}" type="presParOf" srcId="{95ECD64D-C977-4C61-8044-3273FD5A35F4}" destId="{48E9FD59-B3BA-4D06-9B03-6544E17178F9}" srcOrd="7" destOrd="0" presId="urn:microsoft.com/office/officeart/2005/8/layout/process1"/>
    <dgm:cxn modelId="{FDDAEB8C-FFF2-417C-A3B0-A0B791788B51}" type="presParOf" srcId="{48E9FD59-B3BA-4D06-9B03-6544E17178F9}" destId="{9E9D2334-D17E-4C5D-8EAD-AC06FC58B181}" srcOrd="0" destOrd="0" presId="urn:microsoft.com/office/officeart/2005/8/layout/process1"/>
    <dgm:cxn modelId="{B052934E-0F0F-4792-ADED-87866CE7EDBB}" type="presParOf" srcId="{95ECD64D-C977-4C61-8044-3273FD5A35F4}" destId="{FCFCBDCB-BADB-488E-9C27-8F455F5E9751}" srcOrd="8" destOrd="0" presId="urn:microsoft.com/office/officeart/2005/8/layout/process1"/>
    <dgm:cxn modelId="{469AC328-0060-451D-A420-763C10FBF778}" type="presParOf" srcId="{95ECD64D-C977-4C61-8044-3273FD5A35F4}" destId="{2F9D0972-3FE5-4322-8D01-39B213C2248A}" srcOrd="9" destOrd="0" presId="urn:microsoft.com/office/officeart/2005/8/layout/process1"/>
    <dgm:cxn modelId="{393CA0FA-2823-4134-8EDD-088E6970DE07}" type="presParOf" srcId="{2F9D0972-3FE5-4322-8D01-39B213C2248A}" destId="{F04C953F-C0EF-4909-B3AE-997C90BCDB7B}" srcOrd="0" destOrd="0" presId="urn:microsoft.com/office/officeart/2005/8/layout/process1"/>
    <dgm:cxn modelId="{5AFF340B-0A96-496D-8F8D-7F513EBC4B7A}" type="presParOf" srcId="{95ECD64D-C977-4C61-8044-3273FD5A35F4}" destId="{0710703E-544B-40F4-8E69-916D178AA522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47A98A-F5E1-4790-9E5C-CA244D41044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DCB9AAD-B2A6-4505-9B2B-8DEE2050AB17}">
      <dgm:prSet phldrT="[Text]" custT="1"/>
      <dgm:spPr/>
      <dgm:t>
        <a:bodyPr/>
        <a:lstStyle/>
        <a:p>
          <a:r>
            <a:rPr lang="en-US" sz="1300" b="1" dirty="0" smtClean="0">
              <a:solidFill>
                <a:schemeClr val="tx1"/>
              </a:solidFill>
            </a:rPr>
            <a:t>Compressed bit stream</a:t>
          </a:r>
          <a:endParaRPr lang="en-US" sz="1300" b="1" dirty="0">
            <a:solidFill>
              <a:schemeClr val="tx1"/>
            </a:solidFill>
          </a:endParaRPr>
        </a:p>
      </dgm:t>
    </dgm:pt>
    <dgm:pt modelId="{7F296DFC-B02B-4D08-BF06-993ED0A93CDE}" type="parTrans" cxnId="{BABDFF8F-2A5E-4BC3-A610-0680D795EF3F}">
      <dgm:prSet/>
      <dgm:spPr/>
      <dgm:t>
        <a:bodyPr/>
        <a:lstStyle/>
        <a:p>
          <a:endParaRPr lang="en-US"/>
        </a:p>
      </dgm:t>
    </dgm:pt>
    <dgm:pt modelId="{285A1A41-7CAF-403F-BA4C-846A6B5CF9C1}" type="sibTrans" cxnId="{BABDFF8F-2A5E-4BC3-A610-0680D795EF3F}">
      <dgm:prSet/>
      <dgm:spPr/>
      <dgm:t>
        <a:bodyPr/>
        <a:lstStyle/>
        <a:p>
          <a:endParaRPr lang="en-US"/>
        </a:p>
      </dgm:t>
    </dgm:pt>
    <dgm:pt modelId="{CB5E4496-65E1-4F91-9787-4683DA7A26AC}">
      <dgm:prSet phldrT="[Text]" custT="1"/>
      <dgm:spPr/>
      <dgm:t>
        <a:bodyPr/>
        <a:lstStyle/>
        <a:p>
          <a:r>
            <a:rPr lang="en-US" sz="1300" b="1" dirty="0" smtClean="0">
              <a:solidFill>
                <a:schemeClr val="tx1"/>
              </a:solidFill>
            </a:rPr>
            <a:t>IDCT</a:t>
          </a:r>
          <a:br>
            <a:rPr lang="en-US" sz="1300" b="1" dirty="0" smtClean="0">
              <a:solidFill>
                <a:schemeClr val="tx1"/>
              </a:solidFill>
            </a:rPr>
          </a:br>
          <a:r>
            <a:rPr lang="en-US" sz="1300" b="1" dirty="0" smtClean="0">
              <a:solidFill>
                <a:schemeClr val="tx1"/>
              </a:solidFill>
            </a:rPr>
            <a:t>+ </a:t>
          </a:r>
          <a:r>
            <a:rPr lang="en-US" sz="1300" b="1" dirty="0" err="1" smtClean="0">
              <a:solidFill>
                <a:schemeClr val="tx1"/>
              </a:solidFill>
            </a:rPr>
            <a:t>Dequantizer</a:t>
          </a:r>
          <a:endParaRPr lang="en-US" sz="1300" b="1" dirty="0">
            <a:solidFill>
              <a:schemeClr val="tx1"/>
            </a:solidFill>
          </a:endParaRPr>
        </a:p>
      </dgm:t>
    </dgm:pt>
    <dgm:pt modelId="{3CA21E97-7AEF-41B4-B8D6-5F26137BC78D}" type="parTrans" cxnId="{AF26A383-7168-4331-9E85-5819071C5C58}">
      <dgm:prSet/>
      <dgm:spPr/>
      <dgm:t>
        <a:bodyPr/>
        <a:lstStyle/>
        <a:p>
          <a:endParaRPr lang="en-US"/>
        </a:p>
      </dgm:t>
    </dgm:pt>
    <dgm:pt modelId="{C931397B-64FD-441A-BEC7-9D3084456606}" type="sibTrans" cxnId="{AF26A383-7168-4331-9E85-5819071C5C58}">
      <dgm:prSet/>
      <dgm:spPr/>
      <dgm:t>
        <a:bodyPr/>
        <a:lstStyle/>
        <a:p>
          <a:endParaRPr lang="en-US"/>
        </a:p>
      </dgm:t>
    </dgm:pt>
    <dgm:pt modelId="{2C679510-824E-4181-B9D4-CE85196CFDDA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Reconstructed image</a:t>
          </a:r>
          <a:endParaRPr lang="en-US" b="1" dirty="0">
            <a:solidFill>
              <a:schemeClr val="tx1"/>
            </a:solidFill>
          </a:endParaRPr>
        </a:p>
      </dgm:t>
    </dgm:pt>
    <dgm:pt modelId="{B2273DB8-5AC9-4B59-B6C5-B2A0F8282B15}" type="parTrans" cxnId="{27C2FF68-A7BE-43AD-96B0-B4E91F1C7322}">
      <dgm:prSet/>
      <dgm:spPr/>
      <dgm:t>
        <a:bodyPr/>
        <a:lstStyle/>
        <a:p>
          <a:endParaRPr lang="en-US"/>
        </a:p>
      </dgm:t>
    </dgm:pt>
    <dgm:pt modelId="{E0370A79-AB6E-4A0D-BB6E-E681D4C7C0C0}" type="sibTrans" cxnId="{27C2FF68-A7BE-43AD-96B0-B4E91F1C7322}">
      <dgm:prSet/>
      <dgm:spPr/>
      <dgm:t>
        <a:bodyPr/>
        <a:lstStyle/>
        <a:p>
          <a:endParaRPr lang="en-US"/>
        </a:p>
      </dgm:t>
    </dgm:pt>
    <dgm:pt modelId="{E09F4489-7FE7-4B86-BB99-3C09FFB2AFF2}">
      <dgm:prSet custT="1"/>
      <dgm:spPr/>
      <dgm:t>
        <a:bodyPr/>
        <a:lstStyle/>
        <a:p>
          <a:r>
            <a:rPr lang="en-US" sz="1300" b="1" dirty="0" smtClean="0">
              <a:solidFill>
                <a:schemeClr val="tx1"/>
              </a:solidFill>
            </a:rPr>
            <a:t>Entropy decoding</a:t>
          </a:r>
          <a:endParaRPr lang="en-US" sz="1300" b="1" dirty="0">
            <a:solidFill>
              <a:schemeClr val="tx1"/>
            </a:solidFill>
          </a:endParaRPr>
        </a:p>
      </dgm:t>
    </dgm:pt>
    <dgm:pt modelId="{DEAF1C9F-B88C-4B14-96BB-CB93D3E1A78A}" type="parTrans" cxnId="{9EA4890C-3F09-42AD-8A5E-697E3FF0AAA3}">
      <dgm:prSet/>
      <dgm:spPr/>
      <dgm:t>
        <a:bodyPr/>
        <a:lstStyle/>
        <a:p>
          <a:endParaRPr lang="en-US"/>
        </a:p>
      </dgm:t>
    </dgm:pt>
    <dgm:pt modelId="{ED27F313-3B95-4E9A-AA53-995AB84B4223}" type="sibTrans" cxnId="{9EA4890C-3F09-42AD-8A5E-697E3FF0AAA3}">
      <dgm:prSet/>
      <dgm:spPr/>
      <dgm:t>
        <a:bodyPr/>
        <a:lstStyle/>
        <a:p>
          <a:endParaRPr lang="en-US"/>
        </a:p>
      </dgm:t>
    </dgm:pt>
    <dgm:pt modelId="{8F73974B-168E-456C-8760-1E4457C4579D}">
      <dgm:prSet custT="1"/>
      <dgm:spPr/>
      <dgm:t>
        <a:bodyPr/>
        <a:lstStyle/>
        <a:p>
          <a:r>
            <a:rPr lang="en-US" sz="1300" b="1" dirty="0" err="1" smtClean="0">
              <a:solidFill>
                <a:schemeClr val="tx1"/>
              </a:solidFill>
            </a:rPr>
            <a:t>RLDecoding</a:t>
          </a:r>
          <a:endParaRPr lang="en-US" sz="1300" b="1" dirty="0">
            <a:solidFill>
              <a:schemeClr val="tx1"/>
            </a:solidFill>
          </a:endParaRPr>
        </a:p>
      </dgm:t>
    </dgm:pt>
    <dgm:pt modelId="{20A96C45-8F68-4666-9FD9-DEE4ADF03926}" type="parTrans" cxnId="{9001E3FF-4DED-47BB-8091-44B6E412C6C4}">
      <dgm:prSet/>
      <dgm:spPr/>
      <dgm:t>
        <a:bodyPr/>
        <a:lstStyle/>
        <a:p>
          <a:endParaRPr lang="en-US"/>
        </a:p>
      </dgm:t>
    </dgm:pt>
    <dgm:pt modelId="{80BBE6A0-B51C-4E71-9339-FBC84B9CC8BA}" type="sibTrans" cxnId="{9001E3FF-4DED-47BB-8091-44B6E412C6C4}">
      <dgm:prSet/>
      <dgm:spPr/>
      <dgm:t>
        <a:bodyPr/>
        <a:lstStyle/>
        <a:p>
          <a:endParaRPr lang="en-US"/>
        </a:p>
      </dgm:t>
    </dgm:pt>
    <dgm:pt modelId="{278FAC56-9BD4-43D4-BFD5-DB58931E6A2E}">
      <dgm:prSet custT="1"/>
      <dgm:spPr/>
      <dgm:t>
        <a:bodyPr/>
        <a:lstStyle/>
        <a:p>
          <a:r>
            <a:rPr lang="en-US" sz="1300" b="1" dirty="0" smtClean="0">
              <a:solidFill>
                <a:schemeClr val="tx1"/>
              </a:solidFill>
            </a:rPr>
            <a:t>Zigzag re-order</a:t>
          </a:r>
          <a:endParaRPr lang="en-US" sz="1300" b="1" dirty="0">
            <a:solidFill>
              <a:schemeClr val="tx1"/>
            </a:solidFill>
          </a:endParaRPr>
        </a:p>
      </dgm:t>
    </dgm:pt>
    <dgm:pt modelId="{3F31FF70-BA5E-4161-92FB-DECAEDCBF5B3}" type="parTrans" cxnId="{6DD7AFEC-9CC8-4DD2-A335-B150F6809A7C}">
      <dgm:prSet/>
      <dgm:spPr/>
      <dgm:t>
        <a:bodyPr/>
        <a:lstStyle/>
        <a:p>
          <a:endParaRPr lang="en-US"/>
        </a:p>
      </dgm:t>
    </dgm:pt>
    <dgm:pt modelId="{04E7FDD8-F0A7-475D-A20D-3DED89C7A470}" type="sibTrans" cxnId="{6DD7AFEC-9CC8-4DD2-A335-B150F6809A7C}">
      <dgm:prSet/>
      <dgm:spPr/>
      <dgm:t>
        <a:bodyPr/>
        <a:lstStyle/>
        <a:p>
          <a:endParaRPr lang="en-US"/>
        </a:p>
      </dgm:t>
    </dgm:pt>
    <dgm:pt modelId="{11E3DC8F-DD88-40D9-AB6D-85234820C3AF}" type="pres">
      <dgm:prSet presAssocID="{E647A98A-F5E1-4790-9E5C-CA244D410443}" presName="Name0" presStyleCnt="0">
        <dgm:presLayoutVars>
          <dgm:dir/>
          <dgm:resizeHandles val="exact"/>
        </dgm:presLayoutVars>
      </dgm:prSet>
      <dgm:spPr/>
    </dgm:pt>
    <dgm:pt modelId="{E666CCCB-E3E8-4E6A-8492-4B32284F6737}" type="pres">
      <dgm:prSet presAssocID="{2DCB9AAD-B2A6-4505-9B2B-8DEE2050AB17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F23E5-9757-47D0-BD87-6445EC8A2696}" type="pres">
      <dgm:prSet presAssocID="{285A1A41-7CAF-403F-BA4C-846A6B5CF9C1}" presName="sibTrans" presStyleLbl="sibTrans2D1" presStyleIdx="0" presStyleCnt="5"/>
      <dgm:spPr/>
      <dgm:t>
        <a:bodyPr/>
        <a:lstStyle/>
        <a:p>
          <a:endParaRPr lang="en-US"/>
        </a:p>
      </dgm:t>
    </dgm:pt>
    <dgm:pt modelId="{4EE88CB1-C005-4DFA-A0F8-79C7113439A6}" type="pres">
      <dgm:prSet presAssocID="{285A1A41-7CAF-403F-BA4C-846A6B5CF9C1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CB4DB988-E3B6-4CCC-85F0-842ED43A0598}" type="pres">
      <dgm:prSet presAssocID="{E09F4489-7FE7-4B86-BB99-3C09FFB2AFF2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07AA42-4AA8-4402-8112-DD0BD92E8538}" type="pres">
      <dgm:prSet presAssocID="{ED27F313-3B95-4E9A-AA53-995AB84B4223}" presName="sibTrans" presStyleLbl="sibTrans2D1" presStyleIdx="1" presStyleCnt="5"/>
      <dgm:spPr/>
      <dgm:t>
        <a:bodyPr/>
        <a:lstStyle/>
        <a:p>
          <a:endParaRPr lang="en-US"/>
        </a:p>
      </dgm:t>
    </dgm:pt>
    <dgm:pt modelId="{347F5A6A-4CED-4388-97B8-17D281703580}" type="pres">
      <dgm:prSet presAssocID="{ED27F313-3B95-4E9A-AA53-995AB84B4223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D54C9D53-A774-451C-84C8-02FF97F1D3A9}" type="pres">
      <dgm:prSet presAssocID="{8F73974B-168E-456C-8760-1E4457C4579D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7CAA0B-F8F3-4364-99B8-471FD900E44A}" type="pres">
      <dgm:prSet presAssocID="{80BBE6A0-B51C-4E71-9339-FBC84B9CC8BA}" presName="sibTrans" presStyleLbl="sibTrans2D1" presStyleIdx="2" presStyleCnt="5"/>
      <dgm:spPr/>
      <dgm:t>
        <a:bodyPr/>
        <a:lstStyle/>
        <a:p>
          <a:endParaRPr lang="en-US"/>
        </a:p>
      </dgm:t>
    </dgm:pt>
    <dgm:pt modelId="{3EC437D9-3173-4C39-97C5-8CCEAFD0C597}" type="pres">
      <dgm:prSet presAssocID="{80BBE6A0-B51C-4E71-9339-FBC84B9CC8BA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E533A9EA-A548-4996-9213-5ECA16747383}" type="pres">
      <dgm:prSet presAssocID="{278FAC56-9BD4-43D4-BFD5-DB58931E6A2E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35A433-93E0-4A96-911C-3D7156C4C23B}" type="pres">
      <dgm:prSet presAssocID="{04E7FDD8-F0A7-475D-A20D-3DED89C7A470}" presName="sibTrans" presStyleLbl="sibTrans2D1" presStyleIdx="3" presStyleCnt="5"/>
      <dgm:spPr/>
      <dgm:t>
        <a:bodyPr/>
        <a:lstStyle/>
        <a:p>
          <a:endParaRPr lang="en-US"/>
        </a:p>
      </dgm:t>
    </dgm:pt>
    <dgm:pt modelId="{523770FE-0D8D-4730-9570-82C6E1A8E13A}" type="pres">
      <dgm:prSet presAssocID="{04E7FDD8-F0A7-475D-A20D-3DED89C7A470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85B3F921-76CE-4F49-BD79-4049E5DA30FC}" type="pres">
      <dgm:prSet presAssocID="{CB5E4496-65E1-4F91-9787-4683DA7A26AC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48C12C-CE37-4B75-9896-3719E3202E4C}" type="pres">
      <dgm:prSet presAssocID="{C931397B-64FD-441A-BEC7-9D3084456606}" presName="sibTrans" presStyleLbl="sibTrans2D1" presStyleIdx="4" presStyleCnt="5"/>
      <dgm:spPr/>
      <dgm:t>
        <a:bodyPr/>
        <a:lstStyle/>
        <a:p>
          <a:endParaRPr lang="en-US"/>
        </a:p>
      </dgm:t>
    </dgm:pt>
    <dgm:pt modelId="{121899D8-DE8F-41E2-B080-21EBFA28F271}" type="pres">
      <dgm:prSet presAssocID="{C931397B-64FD-441A-BEC7-9D3084456606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3755379E-944B-470A-A3AF-85658C0E5960}" type="pres">
      <dgm:prSet presAssocID="{2C679510-824E-4181-B9D4-CE85196CFDDA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A2807F-7541-4283-90A2-5EF6502FC061}" type="presOf" srcId="{C931397B-64FD-441A-BEC7-9D3084456606}" destId="{8448C12C-CE37-4B75-9896-3719E3202E4C}" srcOrd="0" destOrd="0" presId="urn:microsoft.com/office/officeart/2005/8/layout/process1"/>
    <dgm:cxn modelId="{3FEA7158-950C-4B6B-A4E1-531AF127CCCC}" type="presOf" srcId="{C931397B-64FD-441A-BEC7-9D3084456606}" destId="{121899D8-DE8F-41E2-B080-21EBFA28F271}" srcOrd="1" destOrd="0" presId="urn:microsoft.com/office/officeart/2005/8/layout/process1"/>
    <dgm:cxn modelId="{341D38F7-5767-4B89-9001-17E37831432C}" type="presOf" srcId="{285A1A41-7CAF-403F-BA4C-846A6B5CF9C1}" destId="{4EE88CB1-C005-4DFA-A0F8-79C7113439A6}" srcOrd="1" destOrd="0" presId="urn:microsoft.com/office/officeart/2005/8/layout/process1"/>
    <dgm:cxn modelId="{AF26A383-7168-4331-9E85-5819071C5C58}" srcId="{E647A98A-F5E1-4790-9E5C-CA244D410443}" destId="{CB5E4496-65E1-4F91-9787-4683DA7A26AC}" srcOrd="4" destOrd="0" parTransId="{3CA21E97-7AEF-41B4-B8D6-5F26137BC78D}" sibTransId="{C931397B-64FD-441A-BEC7-9D3084456606}"/>
    <dgm:cxn modelId="{9EA4890C-3F09-42AD-8A5E-697E3FF0AAA3}" srcId="{E647A98A-F5E1-4790-9E5C-CA244D410443}" destId="{E09F4489-7FE7-4B86-BB99-3C09FFB2AFF2}" srcOrd="1" destOrd="0" parTransId="{DEAF1C9F-B88C-4B14-96BB-CB93D3E1A78A}" sibTransId="{ED27F313-3B95-4E9A-AA53-995AB84B4223}"/>
    <dgm:cxn modelId="{B58DAB39-4F79-4FB5-A4CC-7F3A41ED3B84}" type="presOf" srcId="{2DCB9AAD-B2A6-4505-9B2B-8DEE2050AB17}" destId="{E666CCCB-E3E8-4E6A-8492-4B32284F6737}" srcOrd="0" destOrd="0" presId="urn:microsoft.com/office/officeart/2005/8/layout/process1"/>
    <dgm:cxn modelId="{20CA5E73-D2F0-4E38-B7C0-3EF819788837}" type="presOf" srcId="{E09F4489-7FE7-4B86-BB99-3C09FFB2AFF2}" destId="{CB4DB988-E3B6-4CCC-85F0-842ED43A0598}" srcOrd="0" destOrd="0" presId="urn:microsoft.com/office/officeart/2005/8/layout/process1"/>
    <dgm:cxn modelId="{E7FD131A-9BCD-4443-9831-153C6BB127E3}" type="presOf" srcId="{E647A98A-F5E1-4790-9E5C-CA244D410443}" destId="{11E3DC8F-DD88-40D9-AB6D-85234820C3AF}" srcOrd="0" destOrd="0" presId="urn:microsoft.com/office/officeart/2005/8/layout/process1"/>
    <dgm:cxn modelId="{EDD2E8A2-EB1A-4C61-BC8F-B4D821121CA1}" type="presOf" srcId="{80BBE6A0-B51C-4E71-9339-FBC84B9CC8BA}" destId="{C17CAA0B-F8F3-4364-99B8-471FD900E44A}" srcOrd="0" destOrd="0" presId="urn:microsoft.com/office/officeart/2005/8/layout/process1"/>
    <dgm:cxn modelId="{BABDFF8F-2A5E-4BC3-A610-0680D795EF3F}" srcId="{E647A98A-F5E1-4790-9E5C-CA244D410443}" destId="{2DCB9AAD-B2A6-4505-9B2B-8DEE2050AB17}" srcOrd="0" destOrd="0" parTransId="{7F296DFC-B02B-4D08-BF06-993ED0A93CDE}" sibTransId="{285A1A41-7CAF-403F-BA4C-846A6B5CF9C1}"/>
    <dgm:cxn modelId="{970420B1-434A-4FF2-804C-33CDF979966C}" type="presOf" srcId="{8F73974B-168E-456C-8760-1E4457C4579D}" destId="{D54C9D53-A774-451C-84C8-02FF97F1D3A9}" srcOrd="0" destOrd="0" presId="urn:microsoft.com/office/officeart/2005/8/layout/process1"/>
    <dgm:cxn modelId="{1D0163C2-7927-4E34-9660-ACAB4C789D1E}" type="presOf" srcId="{285A1A41-7CAF-403F-BA4C-846A6B5CF9C1}" destId="{393F23E5-9757-47D0-BD87-6445EC8A2696}" srcOrd="0" destOrd="0" presId="urn:microsoft.com/office/officeart/2005/8/layout/process1"/>
    <dgm:cxn modelId="{6DD7AFEC-9CC8-4DD2-A335-B150F6809A7C}" srcId="{E647A98A-F5E1-4790-9E5C-CA244D410443}" destId="{278FAC56-9BD4-43D4-BFD5-DB58931E6A2E}" srcOrd="3" destOrd="0" parTransId="{3F31FF70-BA5E-4161-92FB-DECAEDCBF5B3}" sibTransId="{04E7FDD8-F0A7-475D-A20D-3DED89C7A470}"/>
    <dgm:cxn modelId="{B7388E70-C3C7-4117-9CD8-D09610E1C84A}" type="presOf" srcId="{278FAC56-9BD4-43D4-BFD5-DB58931E6A2E}" destId="{E533A9EA-A548-4996-9213-5ECA16747383}" srcOrd="0" destOrd="0" presId="urn:microsoft.com/office/officeart/2005/8/layout/process1"/>
    <dgm:cxn modelId="{2E0419FE-DC44-48D0-AB6C-DE0149FBC13C}" type="presOf" srcId="{04E7FDD8-F0A7-475D-A20D-3DED89C7A470}" destId="{8735A433-93E0-4A96-911C-3D7156C4C23B}" srcOrd="0" destOrd="0" presId="urn:microsoft.com/office/officeart/2005/8/layout/process1"/>
    <dgm:cxn modelId="{8F6F4362-8B55-49A1-AA46-FACB148B1A00}" type="presOf" srcId="{04E7FDD8-F0A7-475D-A20D-3DED89C7A470}" destId="{523770FE-0D8D-4730-9570-82C6E1A8E13A}" srcOrd="1" destOrd="0" presId="urn:microsoft.com/office/officeart/2005/8/layout/process1"/>
    <dgm:cxn modelId="{56670616-55D5-4093-8A20-AD7F2F6450E9}" type="presOf" srcId="{2C679510-824E-4181-B9D4-CE85196CFDDA}" destId="{3755379E-944B-470A-A3AF-85658C0E5960}" srcOrd="0" destOrd="0" presId="urn:microsoft.com/office/officeart/2005/8/layout/process1"/>
    <dgm:cxn modelId="{7E7AA5FC-4CA5-4B91-9CF7-1CA979B46BB5}" type="presOf" srcId="{ED27F313-3B95-4E9A-AA53-995AB84B4223}" destId="{3107AA42-4AA8-4402-8112-DD0BD92E8538}" srcOrd="0" destOrd="0" presId="urn:microsoft.com/office/officeart/2005/8/layout/process1"/>
    <dgm:cxn modelId="{6171F59D-DD87-4414-B2F0-0288AA656793}" type="presOf" srcId="{CB5E4496-65E1-4F91-9787-4683DA7A26AC}" destId="{85B3F921-76CE-4F49-BD79-4049E5DA30FC}" srcOrd="0" destOrd="0" presId="urn:microsoft.com/office/officeart/2005/8/layout/process1"/>
    <dgm:cxn modelId="{9001E3FF-4DED-47BB-8091-44B6E412C6C4}" srcId="{E647A98A-F5E1-4790-9E5C-CA244D410443}" destId="{8F73974B-168E-456C-8760-1E4457C4579D}" srcOrd="2" destOrd="0" parTransId="{20A96C45-8F68-4666-9FD9-DEE4ADF03926}" sibTransId="{80BBE6A0-B51C-4E71-9339-FBC84B9CC8BA}"/>
    <dgm:cxn modelId="{E2187F63-196B-41AF-921D-C9BF0BE870BB}" type="presOf" srcId="{80BBE6A0-B51C-4E71-9339-FBC84B9CC8BA}" destId="{3EC437D9-3173-4C39-97C5-8CCEAFD0C597}" srcOrd="1" destOrd="0" presId="urn:microsoft.com/office/officeart/2005/8/layout/process1"/>
    <dgm:cxn modelId="{27C2FF68-A7BE-43AD-96B0-B4E91F1C7322}" srcId="{E647A98A-F5E1-4790-9E5C-CA244D410443}" destId="{2C679510-824E-4181-B9D4-CE85196CFDDA}" srcOrd="5" destOrd="0" parTransId="{B2273DB8-5AC9-4B59-B6C5-B2A0F8282B15}" sibTransId="{E0370A79-AB6E-4A0D-BB6E-E681D4C7C0C0}"/>
    <dgm:cxn modelId="{20B76160-4559-4816-8D11-845DF2E5F231}" type="presOf" srcId="{ED27F313-3B95-4E9A-AA53-995AB84B4223}" destId="{347F5A6A-4CED-4388-97B8-17D281703580}" srcOrd="1" destOrd="0" presId="urn:microsoft.com/office/officeart/2005/8/layout/process1"/>
    <dgm:cxn modelId="{581C815D-9FB1-4726-B114-502E60E83892}" type="presParOf" srcId="{11E3DC8F-DD88-40D9-AB6D-85234820C3AF}" destId="{E666CCCB-E3E8-4E6A-8492-4B32284F6737}" srcOrd="0" destOrd="0" presId="urn:microsoft.com/office/officeart/2005/8/layout/process1"/>
    <dgm:cxn modelId="{E770D74C-1F7F-4FE5-88D1-3B23F09CC13C}" type="presParOf" srcId="{11E3DC8F-DD88-40D9-AB6D-85234820C3AF}" destId="{393F23E5-9757-47D0-BD87-6445EC8A2696}" srcOrd="1" destOrd="0" presId="urn:microsoft.com/office/officeart/2005/8/layout/process1"/>
    <dgm:cxn modelId="{C4BDBF87-4999-466A-B6A3-1D2AA2B47CEB}" type="presParOf" srcId="{393F23E5-9757-47D0-BD87-6445EC8A2696}" destId="{4EE88CB1-C005-4DFA-A0F8-79C7113439A6}" srcOrd="0" destOrd="0" presId="urn:microsoft.com/office/officeart/2005/8/layout/process1"/>
    <dgm:cxn modelId="{6FCB5693-A79F-4DFB-9C90-71749B44015D}" type="presParOf" srcId="{11E3DC8F-DD88-40D9-AB6D-85234820C3AF}" destId="{CB4DB988-E3B6-4CCC-85F0-842ED43A0598}" srcOrd="2" destOrd="0" presId="urn:microsoft.com/office/officeart/2005/8/layout/process1"/>
    <dgm:cxn modelId="{C7E4E9EE-957A-416E-A6F9-6BA53CD17E8A}" type="presParOf" srcId="{11E3DC8F-DD88-40D9-AB6D-85234820C3AF}" destId="{3107AA42-4AA8-4402-8112-DD0BD92E8538}" srcOrd="3" destOrd="0" presId="urn:microsoft.com/office/officeart/2005/8/layout/process1"/>
    <dgm:cxn modelId="{27E40FD8-6614-4B66-B91F-E4AD9080FC37}" type="presParOf" srcId="{3107AA42-4AA8-4402-8112-DD0BD92E8538}" destId="{347F5A6A-4CED-4388-97B8-17D281703580}" srcOrd="0" destOrd="0" presId="urn:microsoft.com/office/officeart/2005/8/layout/process1"/>
    <dgm:cxn modelId="{62A0A0F9-5281-48B1-B68C-5D85B1F08C10}" type="presParOf" srcId="{11E3DC8F-DD88-40D9-AB6D-85234820C3AF}" destId="{D54C9D53-A774-451C-84C8-02FF97F1D3A9}" srcOrd="4" destOrd="0" presId="urn:microsoft.com/office/officeart/2005/8/layout/process1"/>
    <dgm:cxn modelId="{AD86C633-A461-4EBA-88BF-27E31E1D077C}" type="presParOf" srcId="{11E3DC8F-DD88-40D9-AB6D-85234820C3AF}" destId="{C17CAA0B-F8F3-4364-99B8-471FD900E44A}" srcOrd="5" destOrd="0" presId="urn:microsoft.com/office/officeart/2005/8/layout/process1"/>
    <dgm:cxn modelId="{2CDC1012-72C6-4E63-8BAA-39D7429E3E40}" type="presParOf" srcId="{C17CAA0B-F8F3-4364-99B8-471FD900E44A}" destId="{3EC437D9-3173-4C39-97C5-8CCEAFD0C597}" srcOrd="0" destOrd="0" presId="urn:microsoft.com/office/officeart/2005/8/layout/process1"/>
    <dgm:cxn modelId="{CFF83DFB-248B-4873-B050-DBFA7E1F3911}" type="presParOf" srcId="{11E3DC8F-DD88-40D9-AB6D-85234820C3AF}" destId="{E533A9EA-A548-4996-9213-5ECA16747383}" srcOrd="6" destOrd="0" presId="urn:microsoft.com/office/officeart/2005/8/layout/process1"/>
    <dgm:cxn modelId="{18B22F9D-8614-48C4-A9D8-4C85DBEA30DB}" type="presParOf" srcId="{11E3DC8F-DD88-40D9-AB6D-85234820C3AF}" destId="{8735A433-93E0-4A96-911C-3D7156C4C23B}" srcOrd="7" destOrd="0" presId="urn:microsoft.com/office/officeart/2005/8/layout/process1"/>
    <dgm:cxn modelId="{9107AD1E-309E-4FB0-B5F1-022CD65C07B7}" type="presParOf" srcId="{8735A433-93E0-4A96-911C-3D7156C4C23B}" destId="{523770FE-0D8D-4730-9570-82C6E1A8E13A}" srcOrd="0" destOrd="0" presId="urn:microsoft.com/office/officeart/2005/8/layout/process1"/>
    <dgm:cxn modelId="{0805B62A-0148-41E1-B2F0-47B64CEF4AC2}" type="presParOf" srcId="{11E3DC8F-DD88-40D9-AB6D-85234820C3AF}" destId="{85B3F921-76CE-4F49-BD79-4049E5DA30FC}" srcOrd="8" destOrd="0" presId="urn:microsoft.com/office/officeart/2005/8/layout/process1"/>
    <dgm:cxn modelId="{6AA22DC0-3E8F-4754-8101-8C55FEF360D1}" type="presParOf" srcId="{11E3DC8F-DD88-40D9-AB6D-85234820C3AF}" destId="{8448C12C-CE37-4B75-9896-3719E3202E4C}" srcOrd="9" destOrd="0" presId="urn:microsoft.com/office/officeart/2005/8/layout/process1"/>
    <dgm:cxn modelId="{3903B223-D7DD-48A1-8DD1-305C215BFFF2}" type="presParOf" srcId="{8448C12C-CE37-4B75-9896-3719E3202E4C}" destId="{121899D8-DE8F-41E2-B080-21EBFA28F271}" srcOrd="0" destOrd="0" presId="urn:microsoft.com/office/officeart/2005/8/layout/process1"/>
    <dgm:cxn modelId="{72D013D0-DB9E-4698-BF1A-9A089EAC00FC}" type="presParOf" srcId="{11E3DC8F-DD88-40D9-AB6D-85234820C3AF}" destId="{3755379E-944B-470A-A3AF-85658C0E5960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AFA776-2967-458E-8743-EB7751FE0E11}">
      <dsp:nvSpPr>
        <dsp:cNvPr id="0" name=""/>
        <dsp:cNvSpPr/>
      </dsp:nvSpPr>
      <dsp:spPr>
        <a:xfrm>
          <a:off x="0" y="2104083"/>
          <a:ext cx="1352048" cy="8112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Input Image</a:t>
          </a:r>
          <a:endParaRPr lang="en-US" sz="1300" b="1" kern="1200" dirty="0">
            <a:solidFill>
              <a:schemeClr val="tx1"/>
            </a:solidFill>
          </a:endParaRPr>
        </a:p>
      </dsp:txBody>
      <dsp:txXfrm>
        <a:off x="23760" y="2127843"/>
        <a:ext cx="1304528" cy="763709"/>
      </dsp:txXfrm>
    </dsp:sp>
    <dsp:sp modelId="{7C8044B0-B433-45EA-8B5E-CD515DFD1220}">
      <dsp:nvSpPr>
        <dsp:cNvPr id="0" name=""/>
        <dsp:cNvSpPr/>
      </dsp:nvSpPr>
      <dsp:spPr>
        <a:xfrm>
          <a:off x="1487253" y="2342043"/>
          <a:ext cx="286634" cy="3353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487253" y="2409105"/>
        <a:ext cx="200644" cy="201184"/>
      </dsp:txXfrm>
    </dsp:sp>
    <dsp:sp modelId="{E59D0956-AC3A-4EA3-90ED-7B0713B7CACB}">
      <dsp:nvSpPr>
        <dsp:cNvPr id="0" name=""/>
        <dsp:cNvSpPr/>
      </dsp:nvSpPr>
      <dsp:spPr>
        <a:xfrm>
          <a:off x="1892868" y="2104083"/>
          <a:ext cx="1352048" cy="8112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DCT</a:t>
          </a:r>
          <a:br>
            <a:rPr lang="en-US" sz="1300" b="1" kern="1200" dirty="0" smtClean="0">
              <a:solidFill>
                <a:schemeClr val="tx1"/>
              </a:solidFill>
            </a:rPr>
          </a:br>
          <a:r>
            <a:rPr lang="en-US" sz="1300" b="1" kern="1200" dirty="0" smtClean="0">
              <a:solidFill>
                <a:schemeClr val="tx1"/>
              </a:solidFill>
            </a:rPr>
            <a:t>+ </a:t>
          </a:r>
          <a:r>
            <a:rPr lang="en-US" sz="1300" b="1" kern="1200" dirty="0" err="1" smtClean="0">
              <a:solidFill>
                <a:schemeClr val="tx1"/>
              </a:solidFill>
            </a:rPr>
            <a:t>Quantizer</a:t>
          </a:r>
          <a:endParaRPr lang="en-US" sz="1300" b="1" kern="1200" dirty="0">
            <a:solidFill>
              <a:schemeClr val="tx1"/>
            </a:solidFill>
          </a:endParaRPr>
        </a:p>
      </dsp:txBody>
      <dsp:txXfrm>
        <a:off x="1916628" y="2127843"/>
        <a:ext cx="1304528" cy="763709"/>
      </dsp:txXfrm>
    </dsp:sp>
    <dsp:sp modelId="{0FAE0474-9B74-43E3-8A3B-C5AF88C4B597}">
      <dsp:nvSpPr>
        <dsp:cNvPr id="0" name=""/>
        <dsp:cNvSpPr/>
      </dsp:nvSpPr>
      <dsp:spPr>
        <a:xfrm>
          <a:off x="3380121" y="2342043"/>
          <a:ext cx="286634" cy="3353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380121" y="2409105"/>
        <a:ext cx="200644" cy="201184"/>
      </dsp:txXfrm>
    </dsp:sp>
    <dsp:sp modelId="{FFFC2E22-016D-468D-BAC1-6D7B36B47E44}">
      <dsp:nvSpPr>
        <dsp:cNvPr id="0" name=""/>
        <dsp:cNvSpPr/>
      </dsp:nvSpPr>
      <dsp:spPr>
        <a:xfrm>
          <a:off x="3785736" y="2104083"/>
          <a:ext cx="1352048" cy="8112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Zigzag scan</a:t>
          </a:r>
          <a:endParaRPr lang="en-US" sz="1300" b="1" kern="1200" dirty="0">
            <a:solidFill>
              <a:schemeClr val="tx1"/>
            </a:solidFill>
          </a:endParaRPr>
        </a:p>
      </dsp:txBody>
      <dsp:txXfrm>
        <a:off x="3809496" y="2127843"/>
        <a:ext cx="1304528" cy="763709"/>
      </dsp:txXfrm>
    </dsp:sp>
    <dsp:sp modelId="{702912FB-81A4-44F8-9424-1D3D51CD9209}">
      <dsp:nvSpPr>
        <dsp:cNvPr id="0" name=""/>
        <dsp:cNvSpPr/>
      </dsp:nvSpPr>
      <dsp:spPr>
        <a:xfrm>
          <a:off x="5272989" y="2342043"/>
          <a:ext cx="286634" cy="3353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5272989" y="2409105"/>
        <a:ext cx="200644" cy="201184"/>
      </dsp:txXfrm>
    </dsp:sp>
    <dsp:sp modelId="{9F70E693-9153-4938-9010-BC2C617B7DA7}">
      <dsp:nvSpPr>
        <dsp:cNvPr id="0" name=""/>
        <dsp:cNvSpPr/>
      </dsp:nvSpPr>
      <dsp:spPr>
        <a:xfrm>
          <a:off x="5678604" y="2104083"/>
          <a:ext cx="1352048" cy="8112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RLC</a:t>
          </a:r>
          <a:endParaRPr lang="en-US" sz="1300" b="1" kern="1200" dirty="0">
            <a:solidFill>
              <a:schemeClr val="tx1"/>
            </a:solidFill>
          </a:endParaRPr>
        </a:p>
      </dsp:txBody>
      <dsp:txXfrm>
        <a:off x="5702364" y="2127843"/>
        <a:ext cx="1304528" cy="763709"/>
      </dsp:txXfrm>
    </dsp:sp>
    <dsp:sp modelId="{48E9FD59-B3BA-4D06-9B03-6544E17178F9}">
      <dsp:nvSpPr>
        <dsp:cNvPr id="0" name=""/>
        <dsp:cNvSpPr/>
      </dsp:nvSpPr>
      <dsp:spPr>
        <a:xfrm>
          <a:off x="7165857" y="2342043"/>
          <a:ext cx="286634" cy="3353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7165857" y="2409105"/>
        <a:ext cx="200644" cy="201184"/>
      </dsp:txXfrm>
    </dsp:sp>
    <dsp:sp modelId="{FCFCBDCB-BADB-488E-9C27-8F455F5E9751}">
      <dsp:nvSpPr>
        <dsp:cNvPr id="0" name=""/>
        <dsp:cNvSpPr/>
      </dsp:nvSpPr>
      <dsp:spPr>
        <a:xfrm>
          <a:off x="7571472" y="2104083"/>
          <a:ext cx="1352048" cy="8112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Entropy coding</a:t>
          </a:r>
          <a:endParaRPr lang="en-US" sz="1300" b="1" kern="1200" dirty="0">
            <a:solidFill>
              <a:schemeClr val="tx1"/>
            </a:solidFill>
          </a:endParaRPr>
        </a:p>
      </dsp:txBody>
      <dsp:txXfrm>
        <a:off x="7595232" y="2127843"/>
        <a:ext cx="1304528" cy="763709"/>
      </dsp:txXfrm>
    </dsp:sp>
    <dsp:sp modelId="{2F9D0972-3FE5-4322-8D01-39B213C2248A}">
      <dsp:nvSpPr>
        <dsp:cNvPr id="0" name=""/>
        <dsp:cNvSpPr/>
      </dsp:nvSpPr>
      <dsp:spPr>
        <a:xfrm>
          <a:off x="9058725" y="2342043"/>
          <a:ext cx="286634" cy="3353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9058725" y="2409105"/>
        <a:ext cx="200644" cy="201184"/>
      </dsp:txXfrm>
    </dsp:sp>
    <dsp:sp modelId="{0710703E-544B-40F4-8E69-916D178AA522}">
      <dsp:nvSpPr>
        <dsp:cNvPr id="0" name=""/>
        <dsp:cNvSpPr/>
      </dsp:nvSpPr>
      <dsp:spPr>
        <a:xfrm>
          <a:off x="9464340" y="2104083"/>
          <a:ext cx="1352048" cy="8112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Compressed bit stream</a:t>
          </a:r>
          <a:endParaRPr lang="en-US" sz="1300" b="1" kern="1200" dirty="0">
            <a:solidFill>
              <a:schemeClr val="tx1"/>
            </a:solidFill>
          </a:endParaRPr>
        </a:p>
      </dsp:txBody>
      <dsp:txXfrm>
        <a:off x="9488100" y="2127843"/>
        <a:ext cx="1304528" cy="7637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66CCCB-E3E8-4E6A-8492-4B32284F6737}">
      <dsp:nvSpPr>
        <dsp:cNvPr id="0" name=""/>
        <dsp:cNvSpPr/>
      </dsp:nvSpPr>
      <dsp:spPr>
        <a:xfrm>
          <a:off x="0" y="2303718"/>
          <a:ext cx="1352048" cy="8112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Compressed bit stream</a:t>
          </a:r>
          <a:endParaRPr lang="en-US" sz="1300" b="1" kern="1200" dirty="0">
            <a:solidFill>
              <a:schemeClr val="tx1"/>
            </a:solidFill>
          </a:endParaRPr>
        </a:p>
      </dsp:txBody>
      <dsp:txXfrm>
        <a:off x="23760" y="2327478"/>
        <a:ext cx="1304528" cy="763709"/>
      </dsp:txXfrm>
    </dsp:sp>
    <dsp:sp modelId="{393F23E5-9757-47D0-BD87-6445EC8A2696}">
      <dsp:nvSpPr>
        <dsp:cNvPr id="0" name=""/>
        <dsp:cNvSpPr/>
      </dsp:nvSpPr>
      <dsp:spPr>
        <a:xfrm>
          <a:off x="1487253" y="2541679"/>
          <a:ext cx="286634" cy="3353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487253" y="2608741"/>
        <a:ext cx="200644" cy="201184"/>
      </dsp:txXfrm>
    </dsp:sp>
    <dsp:sp modelId="{CB4DB988-E3B6-4CCC-85F0-842ED43A0598}">
      <dsp:nvSpPr>
        <dsp:cNvPr id="0" name=""/>
        <dsp:cNvSpPr/>
      </dsp:nvSpPr>
      <dsp:spPr>
        <a:xfrm>
          <a:off x="1892868" y="2303718"/>
          <a:ext cx="1352048" cy="8112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Entropy decoding</a:t>
          </a:r>
          <a:endParaRPr lang="en-US" sz="1300" b="1" kern="1200" dirty="0">
            <a:solidFill>
              <a:schemeClr val="tx1"/>
            </a:solidFill>
          </a:endParaRPr>
        </a:p>
      </dsp:txBody>
      <dsp:txXfrm>
        <a:off x="1916628" y="2327478"/>
        <a:ext cx="1304528" cy="763709"/>
      </dsp:txXfrm>
    </dsp:sp>
    <dsp:sp modelId="{3107AA42-4AA8-4402-8112-DD0BD92E8538}">
      <dsp:nvSpPr>
        <dsp:cNvPr id="0" name=""/>
        <dsp:cNvSpPr/>
      </dsp:nvSpPr>
      <dsp:spPr>
        <a:xfrm>
          <a:off x="3380121" y="2541679"/>
          <a:ext cx="286634" cy="3353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3380121" y="2608741"/>
        <a:ext cx="200644" cy="201184"/>
      </dsp:txXfrm>
    </dsp:sp>
    <dsp:sp modelId="{D54C9D53-A774-451C-84C8-02FF97F1D3A9}">
      <dsp:nvSpPr>
        <dsp:cNvPr id="0" name=""/>
        <dsp:cNvSpPr/>
      </dsp:nvSpPr>
      <dsp:spPr>
        <a:xfrm>
          <a:off x="3785736" y="2303718"/>
          <a:ext cx="1352048" cy="8112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err="1" smtClean="0">
              <a:solidFill>
                <a:schemeClr val="tx1"/>
              </a:solidFill>
            </a:rPr>
            <a:t>RLDecoding</a:t>
          </a:r>
          <a:endParaRPr lang="en-US" sz="1300" b="1" kern="1200" dirty="0">
            <a:solidFill>
              <a:schemeClr val="tx1"/>
            </a:solidFill>
          </a:endParaRPr>
        </a:p>
      </dsp:txBody>
      <dsp:txXfrm>
        <a:off x="3809496" y="2327478"/>
        <a:ext cx="1304528" cy="763709"/>
      </dsp:txXfrm>
    </dsp:sp>
    <dsp:sp modelId="{C17CAA0B-F8F3-4364-99B8-471FD900E44A}">
      <dsp:nvSpPr>
        <dsp:cNvPr id="0" name=""/>
        <dsp:cNvSpPr/>
      </dsp:nvSpPr>
      <dsp:spPr>
        <a:xfrm>
          <a:off x="5272989" y="2541679"/>
          <a:ext cx="286634" cy="3353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5272989" y="2608741"/>
        <a:ext cx="200644" cy="201184"/>
      </dsp:txXfrm>
    </dsp:sp>
    <dsp:sp modelId="{E533A9EA-A548-4996-9213-5ECA16747383}">
      <dsp:nvSpPr>
        <dsp:cNvPr id="0" name=""/>
        <dsp:cNvSpPr/>
      </dsp:nvSpPr>
      <dsp:spPr>
        <a:xfrm>
          <a:off x="5678604" y="2303718"/>
          <a:ext cx="1352048" cy="8112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Zigzag re-order</a:t>
          </a:r>
          <a:endParaRPr lang="en-US" sz="1300" b="1" kern="1200" dirty="0">
            <a:solidFill>
              <a:schemeClr val="tx1"/>
            </a:solidFill>
          </a:endParaRPr>
        </a:p>
      </dsp:txBody>
      <dsp:txXfrm>
        <a:off x="5702364" y="2327478"/>
        <a:ext cx="1304528" cy="763709"/>
      </dsp:txXfrm>
    </dsp:sp>
    <dsp:sp modelId="{8735A433-93E0-4A96-911C-3D7156C4C23B}">
      <dsp:nvSpPr>
        <dsp:cNvPr id="0" name=""/>
        <dsp:cNvSpPr/>
      </dsp:nvSpPr>
      <dsp:spPr>
        <a:xfrm>
          <a:off x="7165857" y="2541679"/>
          <a:ext cx="286634" cy="3353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7165857" y="2608741"/>
        <a:ext cx="200644" cy="201184"/>
      </dsp:txXfrm>
    </dsp:sp>
    <dsp:sp modelId="{85B3F921-76CE-4F49-BD79-4049E5DA30FC}">
      <dsp:nvSpPr>
        <dsp:cNvPr id="0" name=""/>
        <dsp:cNvSpPr/>
      </dsp:nvSpPr>
      <dsp:spPr>
        <a:xfrm>
          <a:off x="7571472" y="2303718"/>
          <a:ext cx="1352048" cy="8112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IDCT</a:t>
          </a:r>
          <a:br>
            <a:rPr lang="en-US" sz="1300" b="1" kern="1200" dirty="0" smtClean="0">
              <a:solidFill>
                <a:schemeClr val="tx1"/>
              </a:solidFill>
            </a:rPr>
          </a:br>
          <a:r>
            <a:rPr lang="en-US" sz="1300" b="1" kern="1200" dirty="0" smtClean="0">
              <a:solidFill>
                <a:schemeClr val="tx1"/>
              </a:solidFill>
            </a:rPr>
            <a:t>+ </a:t>
          </a:r>
          <a:r>
            <a:rPr lang="en-US" sz="1300" b="1" kern="1200" dirty="0" err="1" smtClean="0">
              <a:solidFill>
                <a:schemeClr val="tx1"/>
              </a:solidFill>
            </a:rPr>
            <a:t>Dequantizer</a:t>
          </a:r>
          <a:endParaRPr lang="en-US" sz="1300" b="1" kern="1200" dirty="0">
            <a:solidFill>
              <a:schemeClr val="tx1"/>
            </a:solidFill>
          </a:endParaRPr>
        </a:p>
      </dsp:txBody>
      <dsp:txXfrm>
        <a:off x="7595232" y="2327478"/>
        <a:ext cx="1304528" cy="763709"/>
      </dsp:txXfrm>
    </dsp:sp>
    <dsp:sp modelId="{8448C12C-CE37-4B75-9896-3719E3202E4C}">
      <dsp:nvSpPr>
        <dsp:cNvPr id="0" name=""/>
        <dsp:cNvSpPr/>
      </dsp:nvSpPr>
      <dsp:spPr>
        <a:xfrm>
          <a:off x="9058725" y="2541679"/>
          <a:ext cx="286634" cy="3353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9058725" y="2608741"/>
        <a:ext cx="200644" cy="201184"/>
      </dsp:txXfrm>
    </dsp:sp>
    <dsp:sp modelId="{3755379E-944B-470A-A3AF-85658C0E5960}">
      <dsp:nvSpPr>
        <dsp:cNvPr id="0" name=""/>
        <dsp:cNvSpPr/>
      </dsp:nvSpPr>
      <dsp:spPr>
        <a:xfrm>
          <a:off x="9464340" y="2303718"/>
          <a:ext cx="1352048" cy="8112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Reconstructed image</a:t>
          </a:r>
          <a:endParaRPr lang="en-US" sz="1300" b="1" kern="1200" dirty="0">
            <a:solidFill>
              <a:schemeClr val="tx1"/>
            </a:solidFill>
          </a:endParaRPr>
        </a:p>
      </dsp:txBody>
      <dsp:txXfrm>
        <a:off x="9488100" y="2327478"/>
        <a:ext cx="1304528" cy="7637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015900" y="-653600"/>
            <a:ext cx="4488000" cy="1000800"/>
            <a:chOff x="708950" y="-197625"/>
            <a:chExt cx="3366000" cy="7506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rgbClr val="2D2E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3" name="Google Shape;13;p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2D2E27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25, 2021 - 12H</a:t>
              </a:r>
              <a:endParaRPr sz="200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4" name="Google Shape;14;p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67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467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1101000" y="-71467"/>
            <a:ext cx="4488000" cy="1000800"/>
            <a:chOff x="708950" y="-197625"/>
            <a:chExt cx="3366000" cy="750600"/>
          </a:xfrm>
        </p:grpSpPr>
        <p:grpSp>
          <p:nvGrpSpPr>
            <p:cNvPr id="16" name="Google Shape;16;p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rgbClr val="2D2E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9" name="Google Shape;19;p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2D2E27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JULY 11, 2021 - 11H</a:t>
              </a:r>
              <a:endParaRPr sz="200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20" name="Google Shape;20;p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67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467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186100" y="510667"/>
            <a:ext cx="4488000" cy="1000800"/>
            <a:chOff x="708950" y="-197625"/>
            <a:chExt cx="3366000" cy="750600"/>
          </a:xfrm>
        </p:grpSpPr>
        <p:grpSp>
          <p:nvGrpSpPr>
            <p:cNvPr id="22" name="Google Shape;22;p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rgbClr val="2D2E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25" name="Google Shape;25;p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2D2E27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AUGUST 8, 2021 - 16H</a:t>
              </a:r>
              <a:endParaRPr sz="200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26" name="Google Shape;26;p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67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467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8358367" y="4584067"/>
            <a:ext cx="4488000" cy="1000800"/>
            <a:chOff x="708950" y="-197625"/>
            <a:chExt cx="3366000" cy="750600"/>
          </a:xfrm>
        </p:grpSpPr>
        <p:grpSp>
          <p:nvGrpSpPr>
            <p:cNvPr id="28" name="Google Shape;28;p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rgbClr val="2D2E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1" name="Google Shape;31;p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2D2E27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15, 2021 - 18H</a:t>
              </a:r>
              <a:endParaRPr sz="200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32" name="Google Shape;32;p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67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467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>
            <a:off x="7443467" y="5166200"/>
            <a:ext cx="4488000" cy="1000800"/>
            <a:chOff x="708950" y="-197625"/>
            <a:chExt cx="3366000" cy="750600"/>
          </a:xfrm>
        </p:grpSpPr>
        <p:grpSp>
          <p:nvGrpSpPr>
            <p:cNvPr id="34" name="Google Shape;34;p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35" name="Google Shape;35;p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rgbClr val="2D2E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7" name="Google Shape;37;p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2D2E27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15, 2021 - 15H</a:t>
              </a:r>
              <a:endParaRPr sz="200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38" name="Google Shape;38;p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67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467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6528567" y="5748333"/>
            <a:ext cx="4488000" cy="1000800"/>
            <a:chOff x="708950" y="-197625"/>
            <a:chExt cx="3366000" cy="750600"/>
          </a:xfrm>
        </p:grpSpPr>
        <p:grpSp>
          <p:nvGrpSpPr>
            <p:cNvPr id="40" name="Google Shape;40;p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41" name="Google Shape;41;p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rgbClr val="2D2E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43" name="Google Shape;43;p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2D2E27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15, 2021 - 15H</a:t>
              </a:r>
              <a:endParaRPr sz="200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44" name="Google Shape;44;p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67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467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45" name="Google Shape;45;p2"/>
          <p:cNvGrpSpPr/>
          <p:nvPr/>
        </p:nvGrpSpPr>
        <p:grpSpPr>
          <a:xfrm>
            <a:off x="5613667" y="6330467"/>
            <a:ext cx="4488000" cy="1000800"/>
            <a:chOff x="708950" y="-197625"/>
            <a:chExt cx="3366000" cy="750600"/>
          </a:xfrm>
        </p:grpSpPr>
        <p:grpSp>
          <p:nvGrpSpPr>
            <p:cNvPr id="46" name="Google Shape;46;p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rgbClr val="2D2E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49" name="Google Shape;49;p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2D2E27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MARCH 22, 2021 - 15H</a:t>
              </a:r>
              <a:endParaRPr sz="200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50" name="Google Shape;50;p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67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467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51" name="Google Shape;51;p2"/>
          <p:cNvGrpSpPr/>
          <p:nvPr/>
        </p:nvGrpSpPr>
        <p:grpSpPr>
          <a:xfrm>
            <a:off x="-728800" y="1092800"/>
            <a:ext cx="4488000" cy="1000800"/>
            <a:chOff x="708950" y="-197625"/>
            <a:chExt cx="3366000" cy="750600"/>
          </a:xfrm>
        </p:grpSpPr>
        <p:grpSp>
          <p:nvGrpSpPr>
            <p:cNvPr id="52" name="Google Shape;52;p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rgbClr val="2D2E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55" name="Google Shape;55;p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2D2E27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APRIL 15, 2021 - 15H</a:t>
              </a:r>
              <a:endParaRPr sz="200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56" name="Google Shape;56;p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67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467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57" name="Google Shape;57;p2"/>
          <p:cNvGrpSpPr/>
          <p:nvPr/>
        </p:nvGrpSpPr>
        <p:grpSpPr>
          <a:xfrm>
            <a:off x="9175467" y="-414067"/>
            <a:ext cx="4488000" cy="1000800"/>
            <a:chOff x="708950" y="-197625"/>
            <a:chExt cx="3366000" cy="750600"/>
          </a:xfrm>
        </p:grpSpPr>
        <p:grpSp>
          <p:nvGrpSpPr>
            <p:cNvPr id="58" name="Google Shape;58;p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59" name="Google Shape;59;p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rgbClr val="2D2E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61" name="Google Shape;61;p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2D2E27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15, 2021 - 18H</a:t>
              </a:r>
              <a:endParaRPr sz="200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62" name="Google Shape;62;p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67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467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63" name="Google Shape;63;p2"/>
          <p:cNvGrpSpPr/>
          <p:nvPr/>
        </p:nvGrpSpPr>
        <p:grpSpPr>
          <a:xfrm>
            <a:off x="8260567" y="168067"/>
            <a:ext cx="4488000" cy="1000800"/>
            <a:chOff x="708950" y="-197625"/>
            <a:chExt cx="3366000" cy="750600"/>
          </a:xfrm>
        </p:grpSpPr>
        <p:grpSp>
          <p:nvGrpSpPr>
            <p:cNvPr id="64" name="Google Shape;64;p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65" name="Google Shape;65;p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rgbClr val="2D2E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67" name="Google Shape;67;p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2D2E27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15, 2021 - 15H</a:t>
              </a:r>
              <a:endParaRPr sz="200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68" name="Google Shape;68;p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67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467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69" name="Google Shape;69;p2"/>
          <p:cNvGrpSpPr/>
          <p:nvPr/>
        </p:nvGrpSpPr>
        <p:grpSpPr>
          <a:xfrm>
            <a:off x="7345667" y="750200"/>
            <a:ext cx="4488000" cy="1000800"/>
            <a:chOff x="708950" y="-197625"/>
            <a:chExt cx="3366000" cy="750600"/>
          </a:xfrm>
        </p:grpSpPr>
        <p:grpSp>
          <p:nvGrpSpPr>
            <p:cNvPr id="70" name="Google Shape;70;p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71" name="Google Shape;71;p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rgbClr val="2D2E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73" name="Google Shape;73;p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2D2E27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15, 2021 - 15H</a:t>
              </a:r>
              <a:endParaRPr sz="200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74" name="Google Shape;74;p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67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467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75" name="Google Shape;75;p2"/>
          <p:cNvSpPr/>
          <p:nvPr/>
        </p:nvSpPr>
        <p:spPr>
          <a:xfrm>
            <a:off x="969133" y="911000"/>
            <a:ext cx="10262800" cy="5036000"/>
          </a:xfrm>
          <a:prstGeom prst="roundRect">
            <a:avLst>
              <a:gd name="adj" fmla="val 5742"/>
            </a:avLst>
          </a:prstGeom>
          <a:solidFill>
            <a:srgbClr val="FCF4E6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76" name="Google Shape;76;p2"/>
          <p:cNvCxnSpPr/>
          <p:nvPr/>
        </p:nvCxnSpPr>
        <p:spPr>
          <a:xfrm>
            <a:off x="960000" y="1419185"/>
            <a:ext cx="10262800" cy="0"/>
          </a:xfrm>
          <a:prstGeom prst="straightConnector1">
            <a:avLst/>
          </a:prstGeom>
          <a:noFill/>
          <a:ln w="28575" cap="flat" cmpd="sng">
            <a:solidFill>
              <a:srgbClr val="2D2E2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" name="Google Shape;77;p2"/>
          <p:cNvSpPr/>
          <p:nvPr/>
        </p:nvSpPr>
        <p:spPr>
          <a:xfrm>
            <a:off x="9825060" y="1088959"/>
            <a:ext cx="187200" cy="187200"/>
          </a:xfrm>
          <a:prstGeom prst="ellipse">
            <a:avLst/>
          </a:prstGeom>
          <a:solidFill>
            <a:srgbClr val="FFB09C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19050" dir="2700000" algn="bl" rotWithShape="0">
              <a:srgbClr val="2D2E27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" name="Google Shape;78;p2"/>
          <p:cNvSpPr/>
          <p:nvPr/>
        </p:nvSpPr>
        <p:spPr>
          <a:xfrm>
            <a:off x="10221391" y="1088959"/>
            <a:ext cx="187200" cy="187200"/>
          </a:xfrm>
          <a:prstGeom prst="ellipse">
            <a:avLst/>
          </a:prstGeom>
          <a:solidFill>
            <a:srgbClr val="FCF4E6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19050" dir="2700000" algn="bl" rotWithShape="0">
              <a:srgbClr val="2D2E27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" name="Google Shape;79;p2"/>
          <p:cNvSpPr/>
          <p:nvPr/>
        </p:nvSpPr>
        <p:spPr>
          <a:xfrm>
            <a:off x="10617723" y="1088959"/>
            <a:ext cx="187200" cy="187200"/>
          </a:xfrm>
          <a:prstGeom prst="ellipse">
            <a:avLst/>
          </a:prstGeom>
          <a:solidFill>
            <a:srgbClr val="91F1AD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19050" dir="2700000" algn="bl" rotWithShape="0">
              <a:srgbClr val="2D2E27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" name="Google Shape;80;p2"/>
          <p:cNvSpPr txBox="1">
            <a:spLocks noGrp="1"/>
          </p:cNvSpPr>
          <p:nvPr>
            <p:ph type="ctrTitle"/>
          </p:nvPr>
        </p:nvSpPr>
        <p:spPr>
          <a:xfrm>
            <a:off x="1316500" y="2084684"/>
            <a:ext cx="9559200" cy="226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667"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1" name="Google Shape;81;p2"/>
          <p:cNvSpPr txBox="1">
            <a:spLocks noGrp="1"/>
          </p:cNvSpPr>
          <p:nvPr>
            <p:ph type="subTitle" idx="1"/>
          </p:nvPr>
        </p:nvSpPr>
        <p:spPr>
          <a:xfrm>
            <a:off x="2492100" y="4320800"/>
            <a:ext cx="7207600" cy="6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95687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11"/>
          <p:cNvGrpSpPr/>
          <p:nvPr/>
        </p:nvGrpSpPr>
        <p:grpSpPr>
          <a:xfrm>
            <a:off x="329600" y="443133"/>
            <a:ext cx="11532800" cy="5971600"/>
            <a:chOff x="247200" y="332350"/>
            <a:chExt cx="8649600" cy="4478700"/>
          </a:xfrm>
        </p:grpSpPr>
        <p:sp>
          <p:nvSpPr>
            <p:cNvPr id="201" name="Google Shape;201;p11"/>
            <p:cNvSpPr/>
            <p:nvPr/>
          </p:nvSpPr>
          <p:spPr>
            <a:xfrm>
              <a:off x="247200" y="332350"/>
              <a:ext cx="8649600" cy="4478700"/>
            </a:xfrm>
            <a:prstGeom prst="roundRect">
              <a:avLst>
                <a:gd name="adj" fmla="val 3336"/>
              </a:avLst>
            </a:prstGeom>
            <a:solidFill>
              <a:srgbClr val="FCF4E6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02" name="Google Shape;202;p11"/>
            <p:cNvGrpSpPr/>
            <p:nvPr/>
          </p:nvGrpSpPr>
          <p:grpSpPr>
            <a:xfrm>
              <a:off x="247200" y="473369"/>
              <a:ext cx="8642700" cy="247681"/>
              <a:chOff x="247200" y="1419444"/>
              <a:chExt cx="8642700" cy="247681"/>
            </a:xfrm>
          </p:grpSpPr>
          <p:cxnSp>
            <p:nvCxnSpPr>
              <p:cNvPr id="203" name="Google Shape;203;p11"/>
              <p:cNvCxnSpPr/>
              <p:nvPr/>
            </p:nvCxnSpPr>
            <p:spPr>
              <a:xfrm>
                <a:off x="247200" y="1667125"/>
                <a:ext cx="86427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2D2E27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04" name="Google Shape;204;p11"/>
              <p:cNvSpPr/>
              <p:nvPr/>
            </p:nvSpPr>
            <p:spPr>
              <a:xfrm>
                <a:off x="7841645" y="1419444"/>
                <a:ext cx="140400" cy="140400"/>
              </a:xfrm>
              <a:prstGeom prst="ellipse">
                <a:avLst/>
              </a:prstGeom>
              <a:solidFill>
                <a:srgbClr val="FFB09C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270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>
                <a:off x="8138893" y="1419444"/>
                <a:ext cx="140400" cy="140400"/>
              </a:xfrm>
              <a:prstGeom prst="ellipse">
                <a:avLst/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270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>
                <a:off x="8436142" y="1419444"/>
                <a:ext cx="140400" cy="140400"/>
              </a:xfrm>
              <a:prstGeom prst="ellipse">
                <a:avLst/>
              </a:prstGeom>
              <a:solidFill>
                <a:srgbClr val="9FF1B7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270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07" name="Google Shape;207;p11"/>
          <p:cNvSpPr txBox="1">
            <a:spLocks noGrp="1"/>
          </p:cNvSpPr>
          <p:nvPr>
            <p:ph type="title" hasCustomPrompt="1"/>
          </p:nvPr>
        </p:nvSpPr>
        <p:spPr>
          <a:xfrm>
            <a:off x="960000" y="2180567"/>
            <a:ext cx="6363200" cy="20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666"/>
            </a:lvl1pPr>
            <a:lvl2pPr lvl="1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08" name="Google Shape;208;p11"/>
          <p:cNvSpPr txBox="1">
            <a:spLocks noGrp="1"/>
          </p:cNvSpPr>
          <p:nvPr>
            <p:ph type="subTitle" idx="1"/>
          </p:nvPr>
        </p:nvSpPr>
        <p:spPr>
          <a:xfrm>
            <a:off x="1944800" y="4226967"/>
            <a:ext cx="4393600" cy="5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chemeClr val="lt2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11053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8599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/>
          <p:nvPr/>
        </p:nvSpPr>
        <p:spPr>
          <a:xfrm>
            <a:off x="329600" y="443133"/>
            <a:ext cx="11532800" cy="1065200"/>
          </a:xfrm>
          <a:prstGeom prst="roundRect">
            <a:avLst>
              <a:gd name="adj" fmla="val 18597"/>
            </a:avLst>
          </a:prstGeom>
          <a:solidFill>
            <a:srgbClr val="FCF4E6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12" name="Google Shape;212;p13"/>
          <p:cNvGrpSpPr/>
          <p:nvPr/>
        </p:nvGrpSpPr>
        <p:grpSpPr>
          <a:xfrm>
            <a:off x="329600" y="1771267"/>
            <a:ext cx="11532800" cy="4643600"/>
            <a:chOff x="247200" y="1285975"/>
            <a:chExt cx="8649600" cy="3482700"/>
          </a:xfrm>
        </p:grpSpPr>
        <p:sp>
          <p:nvSpPr>
            <p:cNvPr id="213" name="Google Shape;213;p13"/>
            <p:cNvSpPr/>
            <p:nvPr/>
          </p:nvSpPr>
          <p:spPr>
            <a:xfrm>
              <a:off x="247200" y="1285975"/>
              <a:ext cx="8649600" cy="3482700"/>
            </a:xfrm>
            <a:prstGeom prst="roundRect">
              <a:avLst>
                <a:gd name="adj" fmla="val 3972"/>
              </a:avLst>
            </a:prstGeom>
            <a:solidFill>
              <a:srgbClr val="FCF4E6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214" name="Google Shape;214;p13"/>
            <p:cNvCxnSpPr/>
            <p:nvPr/>
          </p:nvCxnSpPr>
          <p:spPr>
            <a:xfrm>
              <a:off x="247200" y="1667125"/>
              <a:ext cx="8642700" cy="0"/>
            </a:xfrm>
            <a:prstGeom prst="straightConnector1">
              <a:avLst/>
            </a:prstGeom>
            <a:noFill/>
            <a:ln w="28575" cap="flat" cmpd="sng">
              <a:solidFill>
                <a:srgbClr val="2D2E2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5" name="Google Shape;215;p13"/>
            <p:cNvSpPr/>
            <p:nvPr/>
          </p:nvSpPr>
          <p:spPr>
            <a:xfrm>
              <a:off x="7841645" y="1419444"/>
              <a:ext cx="140400" cy="140400"/>
            </a:xfrm>
            <a:prstGeom prst="ellipse">
              <a:avLst/>
            </a:prstGeom>
            <a:solidFill>
              <a:srgbClr val="FFB09C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7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8138893" y="1419444"/>
              <a:ext cx="140400" cy="140400"/>
            </a:xfrm>
            <a:prstGeom prst="ellipse">
              <a:avLst/>
            </a:prstGeom>
            <a:solidFill>
              <a:srgbClr val="FCF4E6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7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8436142" y="1419444"/>
              <a:ext cx="140400" cy="140400"/>
            </a:xfrm>
            <a:prstGeom prst="ellipse">
              <a:avLst/>
            </a:prstGeom>
            <a:solidFill>
              <a:srgbClr val="9FF1B7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7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8" name="Google Shape;218;p13"/>
          <p:cNvSpPr/>
          <p:nvPr/>
        </p:nvSpPr>
        <p:spPr>
          <a:xfrm>
            <a:off x="11058400" y="802133"/>
            <a:ext cx="347200" cy="347200"/>
          </a:xfrm>
          <a:prstGeom prst="mathMultiply">
            <a:avLst>
              <a:gd name="adj1" fmla="val 23520"/>
            </a:avLst>
          </a:prstGeom>
          <a:solidFill>
            <a:srgbClr val="2D2E2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9" name="Google Shape;219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title" idx="2" hasCustomPrompt="1"/>
          </p:nvPr>
        </p:nvSpPr>
        <p:spPr>
          <a:xfrm>
            <a:off x="475333" y="2583500"/>
            <a:ext cx="18052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4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21" name="Google Shape;221;p13"/>
          <p:cNvSpPr txBox="1">
            <a:spLocks noGrp="1"/>
          </p:cNvSpPr>
          <p:nvPr>
            <p:ph type="subTitle" idx="1"/>
          </p:nvPr>
        </p:nvSpPr>
        <p:spPr>
          <a:xfrm>
            <a:off x="2280533" y="3453600"/>
            <a:ext cx="3338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2" name="Google Shape;222;p13"/>
          <p:cNvSpPr txBox="1">
            <a:spLocks noGrp="1"/>
          </p:cNvSpPr>
          <p:nvPr>
            <p:ph type="subTitle" idx="3"/>
          </p:nvPr>
        </p:nvSpPr>
        <p:spPr>
          <a:xfrm>
            <a:off x="2280533" y="2707133"/>
            <a:ext cx="27324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3" name="Google Shape;223;p13"/>
          <p:cNvSpPr txBox="1">
            <a:spLocks noGrp="1"/>
          </p:cNvSpPr>
          <p:nvPr>
            <p:ph type="title" idx="4" hasCustomPrompt="1"/>
          </p:nvPr>
        </p:nvSpPr>
        <p:spPr>
          <a:xfrm>
            <a:off x="6202133" y="2583500"/>
            <a:ext cx="18052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4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24" name="Google Shape;224;p13"/>
          <p:cNvSpPr txBox="1">
            <a:spLocks noGrp="1"/>
          </p:cNvSpPr>
          <p:nvPr>
            <p:ph type="subTitle" idx="5"/>
          </p:nvPr>
        </p:nvSpPr>
        <p:spPr>
          <a:xfrm>
            <a:off x="8007333" y="3453600"/>
            <a:ext cx="3338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5" name="Google Shape;225;p13"/>
          <p:cNvSpPr txBox="1">
            <a:spLocks noGrp="1"/>
          </p:cNvSpPr>
          <p:nvPr>
            <p:ph type="subTitle" idx="6"/>
          </p:nvPr>
        </p:nvSpPr>
        <p:spPr>
          <a:xfrm>
            <a:off x="8007333" y="2707133"/>
            <a:ext cx="27324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6" name="Google Shape;226;p13"/>
          <p:cNvSpPr txBox="1">
            <a:spLocks noGrp="1"/>
          </p:cNvSpPr>
          <p:nvPr>
            <p:ph type="title" idx="7" hasCustomPrompt="1"/>
          </p:nvPr>
        </p:nvSpPr>
        <p:spPr>
          <a:xfrm>
            <a:off x="475333" y="4469033"/>
            <a:ext cx="18052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4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27" name="Google Shape;227;p13"/>
          <p:cNvSpPr txBox="1">
            <a:spLocks noGrp="1"/>
          </p:cNvSpPr>
          <p:nvPr>
            <p:ph type="subTitle" idx="8"/>
          </p:nvPr>
        </p:nvSpPr>
        <p:spPr>
          <a:xfrm>
            <a:off x="2280533" y="5342533"/>
            <a:ext cx="3338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subTitle" idx="9"/>
          </p:nvPr>
        </p:nvSpPr>
        <p:spPr>
          <a:xfrm>
            <a:off x="2280533" y="4596067"/>
            <a:ext cx="27324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9" name="Google Shape;229;p13"/>
          <p:cNvSpPr txBox="1">
            <a:spLocks noGrp="1"/>
          </p:cNvSpPr>
          <p:nvPr>
            <p:ph type="title" idx="13" hasCustomPrompt="1"/>
          </p:nvPr>
        </p:nvSpPr>
        <p:spPr>
          <a:xfrm>
            <a:off x="6202133" y="4469033"/>
            <a:ext cx="18052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4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30" name="Google Shape;230;p13"/>
          <p:cNvSpPr txBox="1">
            <a:spLocks noGrp="1"/>
          </p:cNvSpPr>
          <p:nvPr>
            <p:ph type="subTitle" idx="14"/>
          </p:nvPr>
        </p:nvSpPr>
        <p:spPr>
          <a:xfrm>
            <a:off x="8007333" y="5342533"/>
            <a:ext cx="3338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subTitle" idx="15"/>
          </p:nvPr>
        </p:nvSpPr>
        <p:spPr>
          <a:xfrm>
            <a:off x="8007333" y="4596067"/>
            <a:ext cx="27324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22697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5"/>
          <p:cNvSpPr/>
          <p:nvPr/>
        </p:nvSpPr>
        <p:spPr>
          <a:xfrm>
            <a:off x="329600" y="443133"/>
            <a:ext cx="11532800" cy="1065200"/>
          </a:xfrm>
          <a:prstGeom prst="roundRect">
            <a:avLst>
              <a:gd name="adj" fmla="val 18597"/>
            </a:avLst>
          </a:prstGeom>
          <a:solidFill>
            <a:srgbClr val="FCF4E6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4" name="Google Shape;244;p15"/>
          <p:cNvSpPr/>
          <p:nvPr/>
        </p:nvSpPr>
        <p:spPr>
          <a:xfrm>
            <a:off x="329600" y="1771267"/>
            <a:ext cx="11532800" cy="4643600"/>
          </a:xfrm>
          <a:prstGeom prst="roundRect">
            <a:avLst>
              <a:gd name="adj" fmla="val 3972"/>
            </a:avLst>
          </a:prstGeom>
          <a:solidFill>
            <a:srgbClr val="FCF4E6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5" name="Google Shape;245;p1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46" name="Google Shape;246;p15"/>
          <p:cNvSpPr/>
          <p:nvPr/>
        </p:nvSpPr>
        <p:spPr>
          <a:xfrm>
            <a:off x="11058400" y="802133"/>
            <a:ext cx="347200" cy="347200"/>
          </a:xfrm>
          <a:prstGeom prst="mathMultiply">
            <a:avLst>
              <a:gd name="adj1" fmla="val 23520"/>
            </a:avLst>
          </a:prstGeom>
          <a:solidFill>
            <a:srgbClr val="2D2E2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7" name="Google Shape;247;p15"/>
          <p:cNvSpPr/>
          <p:nvPr/>
        </p:nvSpPr>
        <p:spPr>
          <a:xfrm>
            <a:off x="11058400" y="2003567"/>
            <a:ext cx="347200" cy="347200"/>
          </a:xfrm>
          <a:prstGeom prst="mathMultiply">
            <a:avLst>
              <a:gd name="adj1" fmla="val 23520"/>
            </a:avLst>
          </a:prstGeom>
          <a:solidFill>
            <a:srgbClr val="2D2E2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47245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6"/>
          <p:cNvSpPr/>
          <p:nvPr/>
        </p:nvSpPr>
        <p:spPr>
          <a:xfrm>
            <a:off x="329600" y="1771267"/>
            <a:ext cx="11532800" cy="4643600"/>
          </a:xfrm>
          <a:prstGeom prst="roundRect">
            <a:avLst>
              <a:gd name="adj" fmla="val 3972"/>
            </a:avLst>
          </a:prstGeom>
          <a:solidFill>
            <a:srgbClr val="FCF4E6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0" name="Google Shape;250;p16"/>
          <p:cNvSpPr/>
          <p:nvPr/>
        </p:nvSpPr>
        <p:spPr>
          <a:xfrm>
            <a:off x="11058400" y="2003567"/>
            <a:ext cx="347200" cy="347200"/>
          </a:xfrm>
          <a:prstGeom prst="mathMultiply">
            <a:avLst>
              <a:gd name="adj1" fmla="val 23520"/>
            </a:avLst>
          </a:prstGeom>
          <a:solidFill>
            <a:srgbClr val="2D2E2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1" name="Google Shape;251;p16"/>
          <p:cNvSpPr/>
          <p:nvPr/>
        </p:nvSpPr>
        <p:spPr>
          <a:xfrm>
            <a:off x="329600" y="443133"/>
            <a:ext cx="11532800" cy="1065200"/>
          </a:xfrm>
          <a:prstGeom prst="roundRect">
            <a:avLst>
              <a:gd name="adj" fmla="val 18597"/>
            </a:avLst>
          </a:prstGeom>
          <a:solidFill>
            <a:srgbClr val="FCF4E6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2" name="Google Shape;252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53" name="Google Shape;253;p16"/>
          <p:cNvSpPr/>
          <p:nvPr/>
        </p:nvSpPr>
        <p:spPr>
          <a:xfrm>
            <a:off x="11058400" y="802133"/>
            <a:ext cx="347200" cy="347200"/>
          </a:xfrm>
          <a:prstGeom prst="mathMultiply">
            <a:avLst>
              <a:gd name="adj1" fmla="val 23520"/>
            </a:avLst>
          </a:prstGeom>
          <a:solidFill>
            <a:srgbClr val="2D2E2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4" name="Google Shape;254;p16"/>
          <p:cNvSpPr txBox="1">
            <a:spLocks noGrp="1"/>
          </p:cNvSpPr>
          <p:nvPr>
            <p:ph type="subTitle" idx="1"/>
          </p:nvPr>
        </p:nvSpPr>
        <p:spPr>
          <a:xfrm>
            <a:off x="960000" y="5226633"/>
            <a:ext cx="3338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55" name="Google Shape;255;p16"/>
          <p:cNvSpPr txBox="1">
            <a:spLocks noGrp="1"/>
          </p:cNvSpPr>
          <p:nvPr>
            <p:ph type="subTitle" idx="2"/>
          </p:nvPr>
        </p:nvSpPr>
        <p:spPr>
          <a:xfrm>
            <a:off x="1263000" y="4331667"/>
            <a:ext cx="27324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56" name="Google Shape;256;p16"/>
          <p:cNvSpPr txBox="1">
            <a:spLocks noGrp="1"/>
          </p:cNvSpPr>
          <p:nvPr>
            <p:ph type="subTitle" idx="3"/>
          </p:nvPr>
        </p:nvSpPr>
        <p:spPr>
          <a:xfrm>
            <a:off x="4426800" y="5226633"/>
            <a:ext cx="3338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57" name="Google Shape;257;p16"/>
          <p:cNvSpPr txBox="1">
            <a:spLocks noGrp="1"/>
          </p:cNvSpPr>
          <p:nvPr>
            <p:ph type="subTitle" idx="4"/>
          </p:nvPr>
        </p:nvSpPr>
        <p:spPr>
          <a:xfrm>
            <a:off x="4729800" y="4331667"/>
            <a:ext cx="27324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58" name="Google Shape;258;p16"/>
          <p:cNvSpPr txBox="1">
            <a:spLocks noGrp="1"/>
          </p:cNvSpPr>
          <p:nvPr>
            <p:ph type="subTitle" idx="5"/>
          </p:nvPr>
        </p:nvSpPr>
        <p:spPr>
          <a:xfrm>
            <a:off x="7893600" y="5226633"/>
            <a:ext cx="3338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59" name="Google Shape;259;p16"/>
          <p:cNvSpPr txBox="1">
            <a:spLocks noGrp="1"/>
          </p:cNvSpPr>
          <p:nvPr>
            <p:ph type="subTitle" idx="6"/>
          </p:nvPr>
        </p:nvSpPr>
        <p:spPr>
          <a:xfrm>
            <a:off x="8196600" y="4331667"/>
            <a:ext cx="27324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6640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7"/>
          <p:cNvSpPr/>
          <p:nvPr/>
        </p:nvSpPr>
        <p:spPr>
          <a:xfrm>
            <a:off x="329600" y="1771267"/>
            <a:ext cx="11532800" cy="4643600"/>
          </a:xfrm>
          <a:prstGeom prst="roundRect">
            <a:avLst>
              <a:gd name="adj" fmla="val 3972"/>
            </a:avLst>
          </a:prstGeom>
          <a:solidFill>
            <a:srgbClr val="FCF4E6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2" name="Google Shape;262;p17"/>
          <p:cNvSpPr/>
          <p:nvPr/>
        </p:nvSpPr>
        <p:spPr>
          <a:xfrm>
            <a:off x="11058400" y="2003567"/>
            <a:ext cx="347200" cy="347200"/>
          </a:xfrm>
          <a:prstGeom prst="mathMultiply">
            <a:avLst>
              <a:gd name="adj1" fmla="val 23520"/>
            </a:avLst>
          </a:prstGeom>
          <a:solidFill>
            <a:srgbClr val="2D2E2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3" name="Google Shape;263;p17"/>
          <p:cNvSpPr/>
          <p:nvPr/>
        </p:nvSpPr>
        <p:spPr>
          <a:xfrm>
            <a:off x="329600" y="443133"/>
            <a:ext cx="11532800" cy="1065200"/>
          </a:xfrm>
          <a:prstGeom prst="roundRect">
            <a:avLst>
              <a:gd name="adj" fmla="val 18597"/>
            </a:avLst>
          </a:prstGeom>
          <a:solidFill>
            <a:srgbClr val="FCF4E6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4" name="Google Shape;264;p17"/>
          <p:cNvSpPr/>
          <p:nvPr/>
        </p:nvSpPr>
        <p:spPr>
          <a:xfrm>
            <a:off x="11058400" y="802133"/>
            <a:ext cx="347200" cy="347200"/>
          </a:xfrm>
          <a:prstGeom prst="mathMultiply">
            <a:avLst>
              <a:gd name="adj1" fmla="val 23520"/>
            </a:avLst>
          </a:prstGeom>
          <a:solidFill>
            <a:srgbClr val="2D2E2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5" name="Google Shape;265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66" name="Google Shape;266;p17"/>
          <p:cNvSpPr txBox="1">
            <a:spLocks noGrp="1"/>
          </p:cNvSpPr>
          <p:nvPr>
            <p:ph type="subTitle" idx="1"/>
          </p:nvPr>
        </p:nvSpPr>
        <p:spPr>
          <a:xfrm>
            <a:off x="960000" y="5491033"/>
            <a:ext cx="3338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67" name="Google Shape;267;p17"/>
          <p:cNvSpPr txBox="1">
            <a:spLocks noGrp="1"/>
          </p:cNvSpPr>
          <p:nvPr>
            <p:ph type="subTitle" idx="2"/>
          </p:nvPr>
        </p:nvSpPr>
        <p:spPr>
          <a:xfrm>
            <a:off x="1263000" y="4799267"/>
            <a:ext cx="27324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68" name="Google Shape;268;p17"/>
          <p:cNvSpPr txBox="1">
            <a:spLocks noGrp="1"/>
          </p:cNvSpPr>
          <p:nvPr>
            <p:ph type="subTitle" idx="3"/>
          </p:nvPr>
        </p:nvSpPr>
        <p:spPr>
          <a:xfrm>
            <a:off x="4426800" y="5491033"/>
            <a:ext cx="3338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69" name="Google Shape;269;p17"/>
          <p:cNvSpPr txBox="1">
            <a:spLocks noGrp="1"/>
          </p:cNvSpPr>
          <p:nvPr>
            <p:ph type="subTitle" idx="4"/>
          </p:nvPr>
        </p:nvSpPr>
        <p:spPr>
          <a:xfrm>
            <a:off x="4729800" y="4799267"/>
            <a:ext cx="27324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70" name="Google Shape;270;p17"/>
          <p:cNvSpPr txBox="1">
            <a:spLocks noGrp="1"/>
          </p:cNvSpPr>
          <p:nvPr>
            <p:ph type="subTitle" idx="5"/>
          </p:nvPr>
        </p:nvSpPr>
        <p:spPr>
          <a:xfrm>
            <a:off x="7893600" y="5491033"/>
            <a:ext cx="3338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71" name="Google Shape;271;p17"/>
          <p:cNvSpPr txBox="1">
            <a:spLocks noGrp="1"/>
          </p:cNvSpPr>
          <p:nvPr>
            <p:ph type="subTitle" idx="6"/>
          </p:nvPr>
        </p:nvSpPr>
        <p:spPr>
          <a:xfrm>
            <a:off x="8196600" y="4799267"/>
            <a:ext cx="27324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72" name="Google Shape;272;p17"/>
          <p:cNvSpPr txBox="1">
            <a:spLocks noGrp="1"/>
          </p:cNvSpPr>
          <p:nvPr>
            <p:ph type="subTitle" idx="7"/>
          </p:nvPr>
        </p:nvSpPr>
        <p:spPr>
          <a:xfrm>
            <a:off x="960000" y="3316051"/>
            <a:ext cx="3338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73" name="Google Shape;273;p17"/>
          <p:cNvSpPr txBox="1">
            <a:spLocks noGrp="1"/>
          </p:cNvSpPr>
          <p:nvPr>
            <p:ph type="subTitle" idx="8"/>
          </p:nvPr>
        </p:nvSpPr>
        <p:spPr>
          <a:xfrm>
            <a:off x="1263000" y="2624284"/>
            <a:ext cx="27324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74" name="Google Shape;274;p17"/>
          <p:cNvSpPr txBox="1">
            <a:spLocks noGrp="1"/>
          </p:cNvSpPr>
          <p:nvPr>
            <p:ph type="subTitle" idx="9"/>
          </p:nvPr>
        </p:nvSpPr>
        <p:spPr>
          <a:xfrm>
            <a:off x="4426800" y="3316051"/>
            <a:ext cx="3338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75" name="Google Shape;275;p17"/>
          <p:cNvSpPr txBox="1">
            <a:spLocks noGrp="1"/>
          </p:cNvSpPr>
          <p:nvPr>
            <p:ph type="subTitle" idx="13"/>
          </p:nvPr>
        </p:nvSpPr>
        <p:spPr>
          <a:xfrm>
            <a:off x="4729800" y="2624284"/>
            <a:ext cx="27324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76" name="Google Shape;276;p17"/>
          <p:cNvSpPr txBox="1">
            <a:spLocks noGrp="1"/>
          </p:cNvSpPr>
          <p:nvPr>
            <p:ph type="subTitle" idx="14"/>
          </p:nvPr>
        </p:nvSpPr>
        <p:spPr>
          <a:xfrm>
            <a:off x="7893600" y="3316051"/>
            <a:ext cx="3338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77" name="Google Shape;277;p17"/>
          <p:cNvSpPr txBox="1">
            <a:spLocks noGrp="1"/>
          </p:cNvSpPr>
          <p:nvPr>
            <p:ph type="subTitle" idx="15"/>
          </p:nvPr>
        </p:nvSpPr>
        <p:spPr>
          <a:xfrm>
            <a:off x="8196600" y="2624284"/>
            <a:ext cx="27324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89190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"/>
          <p:cNvSpPr/>
          <p:nvPr/>
        </p:nvSpPr>
        <p:spPr>
          <a:xfrm>
            <a:off x="329600" y="1771267"/>
            <a:ext cx="11532800" cy="4643600"/>
          </a:xfrm>
          <a:prstGeom prst="roundRect">
            <a:avLst>
              <a:gd name="adj" fmla="val 3972"/>
            </a:avLst>
          </a:prstGeom>
          <a:solidFill>
            <a:srgbClr val="FCF4E6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0" name="Google Shape;280;p18"/>
          <p:cNvSpPr/>
          <p:nvPr/>
        </p:nvSpPr>
        <p:spPr>
          <a:xfrm>
            <a:off x="11058400" y="2003567"/>
            <a:ext cx="347200" cy="347200"/>
          </a:xfrm>
          <a:prstGeom prst="mathMultiply">
            <a:avLst>
              <a:gd name="adj1" fmla="val 23520"/>
            </a:avLst>
          </a:prstGeom>
          <a:solidFill>
            <a:srgbClr val="2D2E2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1" name="Google Shape;281;p18"/>
          <p:cNvSpPr/>
          <p:nvPr/>
        </p:nvSpPr>
        <p:spPr>
          <a:xfrm>
            <a:off x="329600" y="443133"/>
            <a:ext cx="11532800" cy="1065200"/>
          </a:xfrm>
          <a:prstGeom prst="roundRect">
            <a:avLst>
              <a:gd name="adj" fmla="val 18597"/>
            </a:avLst>
          </a:prstGeom>
          <a:solidFill>
            <a:srgbClr val="FCF4E6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2" name="Google Shape;282;p18"/>
          <p:cNvSpPr/>
          <p:nvPr/>
        </p:nvSpPr>
        <p:spPr>
          <a:xfrm>
            <a:off x="11058400" y="802133"/>
            <a:ext cx="347200" cy="347200"/>
          </a:xfrm>
          <a:prstGeom prst="mathMultiply">
            <a:avLst>
              <a:gd name="adj1" fmla="val 23520"/>
            </a:avLst>
          </a:prstGeom>
          <a:solidFill>
            <a:srgbClr val="2D2E2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3" name="Google Shape;283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84" name="Google Shape;284;p18"/>
          <p:cNvSpPr txBox="1">
            <a:spLocks noGrp="1"/>
          </p:cNvSpPr>
          <p:nvPr>
            <p:ph type="subTitle" idx="1"/>
          </p:nvPr>
        </p:nvSpPr>
        <p:spPr>
          <a:xfrm>
            <a:off x="960000" y="3129733"/>
            <a:ext cx="3165200" cy="8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85" name="Google Shape;285;p18"/>
          <p:cNvSpPr txBox="1">
            <a:spLocks noGrp="1"/>
          </p:cNvSpPr>
          <p:nvPr>
            <p:ph type="subTitle" idx="2"/>
          </p:nvPr>
        </p:nvSpPr>
        <p:spPr>
          <a:xfrm>
            <a:off x="1131600" y="2602367"/>
            <a:ext cx="2993600" cy="3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86" name="Google Shape;286;p18"/>
          <p:cNvSpPr txBox="1">
            <a:spLocks noGrp="1"/>
          </p:cNvSpPr>
          <p:nvPr>
            <p:ph type="subTitle" idx="3"/>
          </p:nvPr>
        </p:nvSpPr>
        <p:spPr>
          <a:xfrm>
            <a:off x="960000" y="5270233"/>
            <a:ext cx="3165200" cy="8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87" name="Google Shape;287;p18"/>
          <p:cNvSpPr txBox="1">
            <a:spLocks noGrp="1"/>
          </p:cNvSpPr>
          <p:nvPr>
            <p:ph type="subTitle" idx="4"/>
          </p:nvPr>
        </p:nvSpPr>
        <p:spPr>
          <a:xfrm>
            <a:off x="1131600" y="4742967"/>
            <a:ext cx="2993600" cy="3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88" name="Google Shape;288;p18"/>
          <p:cNvSpPr txBox="1">
            <a:spLocks noGrp="1"/>
          </p:cNvSpPr>
          <p:nvPr>
            <p:ph type="subTitle" idx="5"/>
          </p:nvPr>
        </p:nvSpPr>
        <p:spPr>
          <a:xfrm>
            <a:off x="8066800" y="3129733"/>
            <a:ext cx="3165200" cy="8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89" name="Google Shape;289;p18"/>
          <p:cNvSpPr txBox="1">
            <a:spLocks noGrp="1"/>
          </p:cNvSpPr>
          <p:nvPr>
            <p:ph type="subTitle" idx="6"/>
          </p:nvPr>
        </p:nvSpPr>
        <p:spPr>
          <a:xfrm>
            <a:off x="8066800" y="2602367"/>
            <a:ext cx="2993600" cy="3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90" name="Google Shape;290;p18"/>
          <p:cNvSpPr txBox="1">
            <a:spLocks noGrp="1"/>
          </p:cNvSpPr>
          <p:nvPr>
            <p:ph type="subTitle" idx="7"/>
          </p:nvPr>
        </p:nvSpPr>
        <p:spPr>
          <a:xfrm>
            <a:off x="8066800" y="5270233"/>
            <a:ext cx="3165200" cy="8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91" name="Google Shape;291;p18"/>
          <p:cNvSpPr txBox="1">
            <a:spLocks noGrp="1"/>
          </p:cNvSpPr>
          <p:nvPr>
            <p:ph type="subTitle" idx="8"/>
          </p:nvPr>
        </p:nvSpPr>
        <p:spPr>
          <a:xfrm>
            <a:off x="8066800" y="4742967"/>
            <a:ext cx="2993600" cy="3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897467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293;p19"/>
          <p:cNvGrpSpPr/>
          <p:nvPr/>
        </p:nvGrpSpPr>
        <p:grpSpPr>
          <a:xfrm>
            <a:off x="329600" y="1771267"/>
            <a:ext cx="11532800" cy="4643600"/>
            <a:chOff x="247200" y="1285975"/>
            <a:chExt cx="8649600" cy="3482700"/>
          </a:xfrm>
        </p:grpSpPr>
        <p:sp>
          <p:nvSpPr>
            <p:cNvPr id="294" name="Google Shape;294;p19"/>
            <p:cNvSpPr/>
            <p:nvPr/>
          </p:nvSpPr>
          <p:spPr>
            <a:xfrm>
              <a:off x="247200" y="1285975"/>
              <a:ext cx="8649600" cy="3482700"/>
            </a:xfrm>
            <a:prstGeom prst="roundRect">
              <a:avLst>
                <a:gd name="adj" fmla="val 3972"/>
              </a:avLst>
            </a:prstGeom>
            <a:solidFill>
              <a:srgbClr val="FCF4E6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8436142" y="1419444"/>
              <a:ext cx="140400" cy="140400"/>
            </a:xfrm>
            <a:prstGeom prst="ellipse">
              <a:avLst/>
            </a:prstGeom>
            <a:solidFill>
              <a:srgbClr val="9FF1B7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7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19"/>
            <p:cNvSpPr/>
            <p:nvPr/>
          </p:nvSpPr>
          <p:spPr>
            <a:xfrm>
              <a:off x="8138893" y="1419444"/>
              <a:ext cx="140400" cy="140400"/>
            </a:xfrm>
            <a:prstGeom prst="ellipse">
              <a:avLst/>
            </a:prstGeom>
            <a:solidFill>
              <a:srgbClr val="FCF4E6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7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19"/>
            <p:cNvSpPr/>
            <p:nvPr/>
          </p:nvSpPr>
          <p:spPr>
            <a:xfrm>
              <a:off x="7841645" y="1419444"/>
              <a:ext cx="140400" cy="140400"/>
            </a:xfrm>
            <a:prstGeom prst="ellipse">
              <a:avLst/>
            </a:prstGeom>
            <a:solidFill>
              <a:srgbClr val="FFB09C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7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298" name="Google Shape;298;p19"/>
            <p:cNvCxnSpPr/>
            <p:nvPr/>
          </p:nvCxnSpPr>
          <p:spPr>
            <a:xfrm>
              <a:off x="247200" y="1667125"/>
              <a:ext cx="8642700" cy="0"/>
            </a:xfrm>
            <a:prstGeom prst="straightConnector1">
              <a:avLst/>
            </a:prstGeom>
            <a:noFill/>
            <a:ln w="28575" cap="flat" cmpd="sng">
              <a:solidFill>
                <a:srgbClr val="2D2E27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99" name="Google Shape;299;p19"/>
          <p:cNvSpPr/>
          <p:nvPr/>
        </p:nvSpPr>
        <p:spPr>
          <a:xfrm>
            <a:off x="329600" y="443133"/>
            <a:ext cx="11532800" cy="1065200"/>
          </a:xfrm>
          <a:prstGeom prst="roundRect">
            <a:avLst>
              <a:gd name="adj" fmla="val 18597"/>
            </a:avLst>
          </a:prstGeom>
          <a:solidFill>
            <a:srgbClr val="FCF4E6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0" name="Google Shape;300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01" name="Google Shape;301;p19"/>
          <p:cNvSpPr/>
          <p:nvPr/>
        </p:nvSpPr>
        <p:spPr>
          <a:xfrm>
            <a:off x="11058400" y="802133"/>
            <a:ext cx="347200" cy="347200"/>
          </a:xfrm>
          <a:prstGeom prst="mathMultiply">
            <a:avLst>
              <a:gd name="adj1" fmla="val 23520"/>
            </a:avLst>
          </a:prstGeom>
          <a:solidFill>
            <a:srgbClr val="2D2E2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2" name="Google Shape;302;p19"/>
          <p:cNvSpPr txBox="1">
            <a:spLocks noGrp="1"/>
          </p:cNvSpPr>
          <p:nvPr>
            <p:ph type="subTitle" idx="1"/>
          </p:nvPr>
        </p:nvSpPr>
        <p:spPr>
          <a:xfrm>
            <a:off x="960000" y="5226633"/>
            <a:ext cx="3338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03" name="Google Shape;303;p19"/>
          <p:cNvSpPr txBox="1">
            <a:spLocks noGrp="1"/>
          </p:cNvSpPr>
          <p:nvPr>
            <p:ph type="subTitle" idx="2"/>
          </p:nvPr>
        </p:nvSpPr>
        <p:spPr>
          <a:xfrm>
            <a:off x="1263000" y="4331667"/>
            <a:ext cx="27324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04" name="Google Shape;304;p19"/>
          <p:cNvSpPr txBox="1">
            <a:spLocks noGrp="1"/>
          </p:cNvSpPr>
          <p:nvPr>
            <p:ph type="subTitle" idx="3"/>
          </p:nvPr>
        </p:nvSpPr>
        <p:spPr>
          <a:xfrm>
            <a:off x="4426800" y="5226633"/>
            <a:ext cx="3338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05" name="Google Shape;305;p19"/>
          <p:cNvSpPr txBox="1">
            <a:spLocks noGrp="1"/>
          </p:cNvSpPr>
          <p:nvPr>
            <p:ph type="subTitle" idx="4"/>
          </p:nvPr>
        </p:nvSpPr>
        <p:spPr>
          <a:xfrm>
            <a:off x="4729800" y="4331667"/>
            <a:ext cx="27324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06" name="Google Shape;306;p19"/>
          <p:cNvSpPr txBox="1">
            <a:spLocks noGrp="1"/>
          </p:cNvSpPr>
          <p:nvPr>
            <p:ph type="subTitle" idx="5"/>
          </p:nvPr>
        </p:nvSpPr>
        <p:spPr>
          <a:xfrm>
            <a:off x="7893600" y="5226633"/>
            <a:ext cx="3338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07" name="Google Shape;307;p19"/>
          <p:cNvSpPr txBox="1">
            <a:spLocks noGrp="1"/>
          </p:cNvSpPr>
          <p:nvPr>
            <p:ph type="subTitle" idx="6"/>
          </p:nvPr>
        </p:nvSpPr>
        <p:spPr>
          <a:xfrm>
            <a:off x="8196600" y="4331667"/>
            <a:ext cx="27324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08" name="Google Shape;308;p19"/>
          <p:cNvSpPr txBox="1">
            <a:spLocks noGrp="1"/>
          </p:cNvSpPr>
          <p:nvPr>
            <p:ph type="title" idx="7" hasCustomPrompt="1"/>
          </p:nvPr>
        </p:nvSpPr>
        <p:spPr>
          <a:xfrm>
            <a:off x="1105400" y="3047200"/>
            <a:ext cx="30476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09" name="Google Shape;309;p19"/>
          <p:cNvSpPr txBox="1">
            <a:spLocks noGrp="1"/>
          </p:cNvSpPr>
          <p:nvPr>
            <p:ph type="title" idx="8" hasCustomPrompt="1"/>
          </p:nvPr>
        </p:nvSpPr>
        <p:spPr>
          <a:xfrm>
            <a:off x="4572200" y="3047200"/>
            <a:ext cx="30476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10" name="Google Shape;310;p19"/>
          <p:cNvSpPr txBox="1">
            <a:spLocks noGrp="1"/>
          </p:cNvSpPr>
          <p:nvPr>
            <p:ph type="title" idx="9" hasCustomPrompt="1"/>
          </p:nvPr>
        </p:nvSpPr>
        <p:spPr>
          <a:xfrm>
            <a:off x="8039000" y="3047200"/>
            <a:ext cx="30476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7835225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20"/>
          <p:cNvGrpSpPr/>
          <p:nvPr/>
        </p:nvGrpSpPr>
        <p:grpSpPr>
          <a:xfrm>
            <a:off x="329600" y="443133"/>
            <a:ext cx="11532800" cy="5971600"/>
            <a:chOff x="247200" y="332350"/>
            <a:chExt cx="8649600" cy="4478700"/>
          </a:xfrm>
        </p:grpSpPr>
        <p:sp>
          <p:nvSpPr>
            <p:cNvPr id="313" name="Google Shape;313;p20"/>
            <p:cNvSpPr/>
            <p:nvPr/>
          </p:nvSpPr>
          <p:spPr>
            <a:xfrm>
              <a:off x="247200" y="332350"/>
              <a:ext cx="8649600" cy="4478700"/>
            </a:xfrm>
            <a:prstGeom prst="roundRect">
              <a:avLst>
                <a:gd name="adj" fmla="val 3336"/>
              </a:avLst>
            </a:prstGeom>
            <a:solidFill>
              <a:srgbClr val="FCF4E6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14" name="Google Shape;314;p20"/>
            <p:cNvGrpSpPr/>
            <p:nvPr/>
          </p:nvGrpSpPr>
          <p:grpSpPr>
            <a:xfrm>
              <a:off x="247200" y="473369"/>
              <a:ext cx="8642700" cy="247681"/>
              <a:chOff x="247200" y="1419444"/>
              <a:chExt cx="8642700" cy="247681"/>
            </a:xfrm>
          </p:grpSpPr>
          <p:cxnSp>
            <p:nvCxnSpPr>
              <p:cNvPr id="315" name="Google Shape;315;p20"/>
              <p:cNvCxnSpPr/>
              <p:nvPr/>
            </p:nvCxnSpPr>
            <p:spPr>
              <a:xfrm>
                <a:off x="247200" y="1667125"/>
                <a:ext cx="86427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2D2E27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6" name="Google Shape;316;p20"/>
              <p:cNvSpPr/>
              <p:nvPr/>
            </p:nvSpPr>
            <p:spPr>
              <a:xfrm>
                <a:off x="7841645" y="1419444"/>
                <a:ext cx="140400" cy="140400"/>
              </a:xfrm>
              <a:prstGeom prst="ellipse">
                <a:avLst/>
              </a:prstGeom>
              <a:solidFill>
                <a:srgbClr val="FFB09C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270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7" name="Google Shape;317;p20"/>
              <p:cNvSpPr/>
              <p:nvPr/>
            </p:nvSpPr>
            <p:spPr>
              <a:xfrm>
                <a:off x="8138893" y="1419444"/>
                <a:ext cx="140400" cy="140400"/>
              </a:xfrm>
              <a:prstGeom prst="ellipse">
                <a:avLst/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270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8" name="Google Shape;318;p20"/>
              <p:cNvSpPr/>
              <p:nvPr/>
            </p:nvSpPr>
            <p:spPr>
              <a:xfrm>
                <a:off x="8436142" y="1419444"/>
                <a:ext cx="140400" cy="140400"/>
              </a:xfrm>
              <a:prstGeom prst="ellipse">
                <a:avLst/>
              </a:prstGeom>
              <a:solidFill>
                <a:srgbClr val="9FF1B7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270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19" name="Google Shape;319;p20"/>
          <p:cNvSpPr txBox="1">
            <a:spLocks noGrp="1"/>
          </p:cNvSpPr>
          <p:nvPr>
            <p:ph type="subTitle" idx="1"/>
          </p:nvPr>
        </p:nvSpPr>
        <p:spPr>
          <a:xfrm>
            <a:off x="3541600" y="2733884"/>
            <a:ext cx="5132800" cy="6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20" name="Google Shape;320;p20"/>
          <p:cNvSpPr txBox="1">
            <a:spLocks noGrp="1"/>
          </p:cNvSpPr>
          <p:nvPr>
            <p:ph type="subTitle" idx="2"/>
          </p:nvPr>
        </p:nvSpPr>
        <p:spPr>
          <a:xfrm>
            <a:off x="3541584" y="1933484"/>
            <a:ext cx="6465600" cy="3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Font typeface="Rubik Light"/>
              <a:buNone/>
              <a:defRPr sz="40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Rubik Light"/>
              <a:buNone/>
              <a:defRPr sz="4667">
                <a:latin typeface="Rubik Light"/>
                <a:ea typeface="Rubik Light"/>
                <a:cs typeface="Rubik Light"/>
                <a:sym typeface="Rubik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Rubik Light"/>
              <a:buNone/>
              <a:defRPr sz="4667">
                <a:latin typeface="Rubik Light"/>
                <a:ea typeface="Rubik Light"/>
                <a:cs typeface="Rubik Light"/>
                <a:sym typeface="Rubik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Rubik Light"/>
              <a:buNone/>
              <a:defRPr sz="4667">
                <a:latin typeface="Rubik Light"/>
                <a:ea typeface="Rubik Light"/>
                <a:cs typeface="Rubik Light"/>
                <a:sym typeface="Rubik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Rubik Light"/>
              <a:buNone/>
              <a:defRPr sz="4667">
                <a:latin typeface="Rubik Light"/>
                <a:ea typeface="Rubik Light"/>
                <a:cs typeface="Rubik Light"/>
                <a:sym typeface="Rubik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Rubik Light"/>
              <a:buNone/>
              <a:defRPr sz="4667">
                <a:latin typeface="Rubik Light"/>
                <a:ea typeface="Rubik Light"/>
                <a:cs typeface="Rubik Light"/>
                <a:sym typeface="Rubik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Rubik Light"/>
              <a:buNone/>
              <a:defRPr sz="4667">
                <a:latin typeface="Rubik Light"/>
                <a:ea typeface="Rubik Light"/>
                <a:cs typeface="Rubik Light"/>
                <a:sym typeface="Rubik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Rubik Light"/>
              <a:buNone/>
              <a:defRPr sz="4667">
                <a:latin typeface="Rubik Light"/>
                <a:ea typeface="Rubik Light"/>
                <a:cs typeface="Rubik Light"/>
                <a:sym typeface="Rubik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Rubik Light"/>
              <a:buNone/>
              <a:defRPr sz="4667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21" name="Google Shape;321;p20"/>
          <p:cNvSpPr txBox="1">
            <a:spLocks noGrp="1"/>
          </p:cNvSpPr>
          <p:nvPr>
            <p:ph type="subTitle" idx="3"/>
          </p:nvPr>
        </p:nvSpPr>
        <p:spPr>
          <a:xfrm>
            <a:off x="3541600" y="4996251"/>
            <a:ext cx="5132800" cy="6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22" name="Google Shape;322;p20"/>
          <p:cNvSpPr txBox="1">
            <a:spLocks noGrp="1"/>
          </p:cNvSpPr>
          <p:nvPr>
            <p:ph type="subTitle" idx="4"/>
          </p:nvPr>
        </p:nvSpPr>
        <p:spPr>
          <a:xfrm>
            <a:off x="3541584" y="4195851"/>
            <a:ext cx="6465600" cy="3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Font typeface="Rubik Light"/>
              <a:buNone/>
              <a:defRPr sz="40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500"/>
              <a:buFont typeface="Rubik Light"/>
              <a:buNone/>
              <a:defRPr sz="4667"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500"/>
              <a:buFont typeface="Rubik Light"/>
              <a:buNone/>
              <a:defRPr sz="4667"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500"/>
              <a:buFont typeface="Rubik Light"/>
              <a:buNone/>
              <a:defRPr sz="4667"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500"/>
              <a:buFont typeface="Rubik Light"/>
              <a:buNone/>
              <a:defRPr sz="4667"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500"/>
              <a:buFont typeface="Rubik Light"/>
              <a:buNone/>
              <a:defRPr sz="4667"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500"/>
              <a:buFont typeface="Rubik Light"/>
              <a:buNone/>
              <a:defRPr sz="4667"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500"/>
              <a:buFont typeface="Rubik Light"/>
              <a:buNone/>
              <a:defRPr sz="4667"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500"/>
              <a:buFont typeface="Rubik Light"/>
              <a:buNone/>
              <a:defRPr sz="4667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980603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21"/>
          <p:cNvGrpSpPr/>
          <p:nvPr/>
        </p:nvGrpSpPr>
        <p:grpSpPr>
          <a:xfrm>
            <a:off x="329600" y="1771267"/>
            <a:ext cx="11532800" cy="4643600"/>
            <a:chOff x="247200" y="1285975"/>
            <a:chExt cx="8649600" cy="3482700"/>
          </a:xfrm>
        </p:grpSpPr>
        <p:sp>
          <p:nvSpPr>
            <p:cNvPr id="325" name="Google Shape;325;p21"/>
            <p:cNvSpPr/>
            <p:nvPr/>
          </p:nvSpPr>
          <p:spPr>
            <a:xfrm>
              <a:off x="247200" y="1285975"/>
              <a:ext cx="8649600" cy="3482700"/>
            </a:xfrm>
            <a:prstGeom prst="roundRect">
              <a:avLst>
                <a:gd name="adj" fmla="val 3972"/>
              </a:avLst>
            </a:prstGeom>
            <a:solidFill>
              <a:srgbClr val="FCF4E6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21"/>
            <p:cNvSpPr/>
            <p:nvPr/>
          </p:nvSpPr>
          <p:spPr>
            <a:xfrm>
              <a:off x="8436142" y="1419444"/>
              <a:ext cx="140400" cy="140400"/>
            </a:xfrm>
            <a:prstGeom prst="ellipse">
              <a:avLst/>
            </a:prstGeom>
            <a:solidFill>
              <a:srgbClr val="9FF1B7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7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21"/>
            <p:cNvSpPr/>
            <p:nvPr/>
          </p:nvSpPr>
          <p:spPr>
            <a:xfrm>
              <a:off x="8138893" y="1419444"/>
              <a:ext cx="140400" cy="140400"/>
            </a:xfrm>
            <a:prstGeom prst="ellipse">
              <a:avLst/>
            </a:prstGeom>
            <a:solidFill>
              <a:srgbClr val="FCF4E6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7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7841645" y="1419444"/>
              <a:ext cx="140400" cy="140400"/>
            </a:xfrm>
            <a:prstGeom prst="ellipse">
              <a:avLst/>
            </a:prstGeom>
            <a:solidFill>
              <a:srgbClr val="FFB09C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7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329" name="Google Shape;329;p21"/>
            <p:cNvCxnSpPr/>
            <p:nvPr/>
          </p:nvCxnSpPr>
          <p:spPr>
            <a:xfrm>
              <a:off x="247200" y="1667125"/>
              <a:ext cx="8642700" cy="0"/>
            </a:xfrm>
            <a:prstGeom prst="straightConnector1">
              <a:avLst/>
            </a:prstGeom>
            <a:noFill/>
            <a:ln w="28575" cap="flat" cmpd="sng">
              <a:solidFill>
                <a:srgbClr val="2D2E27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0" name="Google Shape;330;p21"/>
          <p:cNvSpPr/>
          <p:nvPr/>
        </p:nvSpPr>
        <p:spPr>
          <a:xfrm>
            <a:off x="329600" y="443133"/>
            <a:ext cx="11532800" cy="1065200"/>
          </a:xfrm>
          <a:prstGeom prst="roundRect">
            <a:avLst>
              <a:gd name="adj" fmla="val 18597"/>
            </a:avLst>
          </a:prstGeom>
          <a:solidFill>
            <a:srgbClr val="FCF4E6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1" name="Google Shape;331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32" name="Google Shape;332;p21"/>
          <p:cNvSpPr/>
          <p:nvPr/>
        </p:nvSpPr>
        <p:spPr>
          <a:xfrm>
            <a:off x="11058400" y="802133"/>
            <a:ext cx="347200" cy="347200"/>
          </a:xfrm>
          <a:prstGeom prst="mathMultiply">
            <a:avLst>
              <a:gd name="adj1" fmla="val 23520"/>
            </a:avLst>
          </a:prstGeom>
          <a:solidFill>
            <a:srgbClr val="2D2E2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3" name="Google Shape;333;p21"/>
          <p:cNvSpPr txBox="1">
            <a:spLocks noGrp="1"/>
          </p:cNvSpPr>
          <p:nvPr>
            <p:ph type="subTitle" idx="1"/>
          </p:nvPr>
        </p:nvSpPr>
        <p:spPr>
          <a:xfrm>
            <a:off x="6914000" y="2602333"/>
            <a:ext cx="4169600" cy="34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681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3"/>
          <p:cNvGrpSpPr/>
          <p:nvPr/>
        </p:nvGrpSpPr>
        <p:grpSpPr>
          <a:xfrm>
            <a:off x="2015900" y="2642000"/>
            <a:ext cx="4488000" cy="1000800"/>
            <a:chOff x="708950" y="-197625"/>
            <a:chExt cx="3366000" cy="750600"/>
          </a:xfrm>
        </p:grpSpPr>
        <p:grpSp>
          <p:nvGrpSpPr>
            <p:cNvPr id="84" name="Google Shape;84;p3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85" name="Google Shape;85;p3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rgbClr val="2D2E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87" name="Google Shape;87;p3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2D2E27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25, 2021 - 12H</a:t>
              </a:r>
              <a:endParaRPr sz="200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88" name="Google Shape;88;p3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67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467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89" name="Google Shape;89;p3"/>
          <p:cNvGrpSpPr/>
          <p:nvPr/>
        </p:nvGrpSpPr>
        <p:grpSpPr>
          <a:xfrm>
            <a:off x="1101000" y="3224133"/>
            <a:ext cx="4488000" cy="1000800"/>
            <a:chOff x="708950" y="-197625"/>
            <a:chExt cx="3366000" cy="750600"/>
          </a:xfrm>
        </p:grpSpPr>
        <p:grpSp>
          <p:nvGrpSpPr>
            <p:cNvPr id="90" name="Google Shape;90;p3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91" name="Google Shape;91;p3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rgbClr val="2D2E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93" name="Google Shape;93;p3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2D2E27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JULY 11, 2021 - 11H</a:t>
              </a:r>
              <a:endParaRPr sz="200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94" name="Google Shape;94;p3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67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467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95" name="Google Shape;95;p3"/>
          <p:cNvGrpSpPr/>
          <p:nvPr/>
        </p:nvGrpSpPr>
        <p:grpSpPr>
          <a:xfrm>
            <a:off x="186100" y="3806267"/>
            <a:ext cx="4488000" cy="1000800"/>
            <a:chOff x="708950" y="-197625"/>
            <a:chExt cx="3366000" cy="750600"/>
          </a:xfrm>
        </p:grpSpPr>
        <p:grpSp>
          <p:nvGrpSpPr>
            <p:cNvPr id="96" name="Google Shape;96;p3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97" name="Google Shape;97;p3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rgbClr val="2D2E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99" name="Google Shape;99;p3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2D2E27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AUGUST 8, 2021 - 16H</a:t>
              </a:r>
              <a:endParaRPr sz="200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00" name="Google Shape;100;p3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67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467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01" name="Google Shape;101;p3"/>
          <p:cNvGrpSpPr/>
          <p:nvPr/>
        </p:nvGrpSpPr>
        <p:grpSpPr>
          <a:xfrm>
            <a:off x="8358367" y="1422800"/>
            <a:ext cx="4488000" cy="1000800"/>
            <a:chOff x="708950" y="-197625"/>
            <a:chExt cx="3366000" cy="750600"/>
          </a:xfrm>
        </p:grpSpPr>
        <p:grpSp>
          <p:nvGrpSpPr>
            <p:cNvPr id="102" name="Google Shape;102;p3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103" name="Google Shape;103;p3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rgbClr val="2D2E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05" name="Google Shape;105;p3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2D2E27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15, 2021 - 18H</a:t>
              </a:r>
              <a:endParaRPr sz="200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06" name="Google Shape;106;p3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67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467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07" name="Google Shape;107;p3"/>
          <p:cNvGrpSpPr/>
          <p:nvPr/>
        </p:nvGrpSpPr>
        <p:grpSpPr>
          <a:xfrm>
            <a:off x="7443467" y="2004933"/>
            <a:ext cx="4488000" cy="1000800"/>
            <a:chOff x="708950" y="-197625"/>
            <a:chExt cx="3366000" cy="750600"/>
          </a:xfrm>
        </p:grpSpPr>
        <p:grpSp>
          <p:nvGrpSpPr>
            <p:cNvPr id="108" name="Google Shape;108;p3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109" name="Google Shape;109;p3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" name="Google Shape;110;p3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rgbClr val="2D2E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11" name="Google Shape;111;p3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2D2E27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15, 2021 - 15H</a:t>
              </a:r>
              <a:endParaRPr sz="200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12" name="Google Shape;112;p3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67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467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13" name="Google Shape;113;p3"/>
          <p:cNvGrpSpPr/>
          <p:nvPr/>
        </p:nvGrpSpPr>
        <p:grpSpPr>
          <a:xfrm>
            <a:off x="6528567" y="2587067"/>
            <a:ext cx="4488000" cy="1000800"/>
            <a:chOff x="708950" y="-197625"/>
            <a:chExt cx="3366000" cy="750600"/>
          </a:xfrm>
        </p:grpSpPr>
        <p:grpSp>
          <p:nvGrpSpPr>
            <p:cNvPr id="114" name="Google Shape;114;p3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115" name="Google Shape;115;p3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rgbClr val="2D2E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17" name="Google Shape;117;p3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2D2E27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15, 2021 - 15H</a:t>
              </a:r>
              <a:endParaRPr sz="200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18" name="Google Shape;118;p3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67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467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19" name="Google Shape;119;p3"/>
          <p:cNvGrpSpPr/>
          <p:nvPr/>
        </p:nvGrpSpPr>
        <p:grpSpPr>
          <a:xfrm>
            <a:off x="5613667" y="3169200"/>
            <a:ext cx="4488000" cy="1000800"/>
            <a:chOff x="708950" y="-197625"/>
            <a:chExt cx="3366000" cy="750600"/>
          </a:xfrm>
        </p:grpSpPr>
        <p:grpSp>
          <p:nvGrpSpPr>
            <p:cNvPr id="120" name="Google Shape;120;p3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121" name="Google Shape;121;p3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rgbClr val="2D2E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23" name="Google Shape;123;p3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2D2E27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MARCH 22, 2021 - 15H</a:t>
              </a:r>
              <a:endParaRPr sz="200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24" name="Google Shape;124;p3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67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467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25" name="Google Shape;125;p3"/>
          <p:cNvGrpSpPr/>
          <p:nvPr/>
        </p:nvGrpSpPr>
        <p:grpSpPr>
          <a:xfrm>
            <a:off x="-728800" y="4388400"/>
            <a:ext cx="4488000" cy="1000800"/>
            <a:chOff x="708950" y="-197625"/>
            <a:chExt cx="3366000" cy="750600"/>
          </a:xfrm>
        </p:grpSpPr>
        <p:grpSp>
          <p:nvGrpSpPr>
            <p:cNvPr id="126" name="Google Shape;126;p3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127" name="Google Shape;127;p3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" name="Google Shape;128;p3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rgbClr val="2D2E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29" name="Google Shape;129;p3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2D2E27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APRIL 15, 2021 - 15H</a:t>
              </a:r>
              <a:endParaRPr sz="200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30" name="Google Shape;130;p3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67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467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31" name="Google Shape;131;p3"/>
          <p:cNvGrpSpPr/>
          <p:nvPr/>
        </p:nvGrpSpPr>
        <p:grpSpPr>
          <a:xfrm>
            <a:off x="2729200" y="743000"/>
            <a:ext cx="6733600" cy="5372000"/>
            <a:chOff x="3846500" y="1285975"/>
            <a:chExt cx="5050200" cy="4029000"/>
          </a:xfrm>
        </p:grpSpPr>
        <p:sp>
          <p:nvSpPr>
            <p:cNvPr id="132" name="Google Shape;132;p3"/>
            <p:cNvSpPr/>
            <p:nvPr/>
          </p:nvSpPr>
          <p:spPr>
            <a:xfrm>
              <a:off x="3846500" y="1285975"/>
              <a:ext cx="5050200" cy="4029000"/>
            </a:xfrm>
            <a:prstGeom prst="roundRect">
              <a:avLst>
                <a:gd name="adj" fmla="val 3972"/>
              </a:avLst>
            </a:prstGeom>
            <a:solidFill>
              <a:srgbClr val="FCF4E6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8436142" y="1419444"/>
              <a:ext cx="140400" cy="140400"/>
            </a:xfrm>
            <a:prstGeom prst="ellipse">
              <a:avLst/>
            </a:prstGeom>
            <a:solidFill>
              <a:srgbClr val="9FF1B7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7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8138893" y="1419444"/>
              <a:ext cx="140400" cy="140400"/>
            </a:xfrm>
            <a:prstGeom prst="ellipse">
              <a:avLst/>
            </a:prstGeom>
            <a:solidFill>
              <a:srgbClr val="FCF4E6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7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7841645" y="1419444"/>
              <a:ext cx="140400" cy="140400"/>
            </a:xfrm>
            <a:prstGeom prst="ellipse">
              <a:avLst/>
            </a:prstGeom>
            <a:solidFill>
              <a:srgbClr val="FFB09C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7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36" name="Google Shape;136;p3"/>
            <p:cNvCxnSpPr/>
            <p:nvPr/>
          </p:nvCxnSpPr>
          <p:spPr>
            <a:xfrm>
              <a:off x="3846500" y="1667125"/>
              <a:ext cx="5043300" cy="0"/>
            </a:xfrm>
            <a:prstGeom prst="straightConnector1">
              <a:avLst/>
            </a:prstGeom>
            <a:noFill/>
            <a:ln w="28575" cap="flat" cmpd="sng">
              <a:solidFill>
                <a:srgbClr val="2D2E27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7" name="Google Shape;137;p3"/>
          <p:cNvSpPr txBox="1">
            <a:spLocks noGrp="1"/>
          </p:cNvSpPr>
          <p:nvPr>
            <p:ph type="title"/>
          </p:nvPr>
        </p:nvSpPr>
        <p:spPr>
          <a:xfrm>
            <a:off x="4018233" y="3437413"/>
            <a:ext cx="4155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8" name="Google Shape;138;p3"/>
          <p:cNvSpPr txBox="1">
            <a:spLocks noGrp="1"/>
          </p:cNvSpPr>
          <p:nvPr>
            <p:ph type="subTitle" idx="1"/>
          </p:nvPr>
        </p:nvSpPr>
        <p:spPr>
          <a:xfrm>
            <a:off x="4175100" y="4603447"/>
            <a:ext cx="3862800" cy="7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39" name="Google Shape;139;p3"/>
          <p:cNvSpPr txBox="1">
            <a:spLocks noGrp="1"/>
          </p:cNvSpPr>
          <p:nvPr>
            <p:ph type="title" idx="2" hasCustomPrompt="1"/>
          </p:nvPr>
        </p:nvSpPr>
        <p:spPr>
          <a:xfrm>
            <a:off x="4164600" y="1566613"/>
            <a:ext cx="3862800" cy="17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5203701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Google Shape;335;p22"/>
          <p:cNvGrpSpPr/>
          <p:nvPr/>
        </p:nvGrpSpPr>
        <p:grpSpPr>
          <a:xfrm>
            <a:off x="8358367" y="-653600"/>
            <a:ext cx="4488000" cy="1000800"/>
            <a:chOff x="708950" y="-197625"/>
            <a:chExt cx="3366000" cy="750600"/>
          </a:xfrm>
        </p:grpSpPr>
        <p:grpSp>
          <p:nvGrpSpPr>
            <p:cNvPr id="336" name="Google Shape;336;p2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337" name="Google Shape;337;p2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8" name="Google Shape;338;p2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rgbClr val="2D2E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39" name="Google Shape;339;p2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2D2E27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15, 2021 - 18H</a:t>
              </a:r>
              <a:endParaRPr sz="200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340" name="Google Shape;340;p2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67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467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41" name="Google Shape;341;p22"/>
          <p:cNvGrpSpPr/>
          <p:nvPr/>
        </p:nvGrpSpPr>
        <p:grpSpPr>
          <a:xfrm>
            <a:off x="7443467" y="-71467"/>
            <a:ext cx="4488000" cy="1000800"/>
            <a:chOff x="708950" y="-197625"/>
            <a:chExt cx="3366000" cy="750600"/>
          </a:xfrm>
        </p:grpSpPr>
        <p:grpSp>
          <p:nvGrpSpPr>
            <p:cNvPr id="342" name="Google Shape;342;p2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343" name="Google Shape;343;p2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4" name="Google Shape;344;p2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rgbClr val="2D2E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45" name="Google Shape;345;p2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2D2E27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15, 2021 - 15H</a:t>
              </a:r>
              <a:endParaRPr sz="200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346" name="Google Shape;346;p2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67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467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47" name="Google Shape;347;p22"/>
          <p:cNvGrpSpPr/>
          <p:nvPr/>
        </p:nvGrpSpPr>
        <p:grpSpPr>
          <a:xfrm>
            <a:off x="6528567" y="510667"/>
            <a:ext cx="4488000" cy="1000800"/>
            <a:chOff x="708950" y="-197625"/>
            <a:chExt cx="3366000" cy="750600"/>
          </a:xfrm>
        </p:grpSpPr>
        <p:grpSp>
          <p:nvGrpSpPr>
            <p:cNvPr id="348" name="Google Shape;348;p2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349" name="Google Shape;349;p2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0" name="Google Shape;350;p2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rgbClr val="2D2E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51" name="Google Shape;351;p2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2D2E27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15, 2021 - 15H</a:t>
              </a:r>
              <a:endParaRPr sz="200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352" name="Google Shape;352;p2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67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467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53" name="Google Shape;353;p22"/>
          <p:cNvGrpSpPr/>
          <p:nvPr/>
        </p:nvGrpSpPr>
        <p:grpSpPr>
          <a:xfrm>
            <a:off x="5613667" y="1092800"/>
            <a:ext cx="4488000" cy="1000800"/>
            <a:chOff x="708950" y="-197625"/>
            <a:chExt cx="3366000" cy="750600"/>
          </a:xfrm>
        </p:grpSpPr>
        <p:grpSp>
          <p:nvGrpSpPr>
            <p:cNvPr id="354" name="Google Shape;354;p2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355" name="Google Shape;355;p2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6" name="Google Shape;356;p2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rgbClr val="2D2E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57" name="Google Shape;357;p2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2D2E27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MARCH 22, 2021 - 15H</a:t>
              </a:r>
              <a:endParaRPr sz="200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358" name="Google Shape;358;p2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67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467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59" name="Google Shape;359;p22"/>
          <p:cNvGrpSpPr/>
          <p:nvPr/>
        </p:nvGrpSpPr>
        <p:grpSpPr>
          <a:xfrm>
            <a:off x="2015900" y="5090800"/>
            <a:ext cx="4488000" cy="1000800"/>
            <a:chOff x="708950" y="-197625"/>
            <a:chExt cx="3366000" cy="750600"/>
          </a:xfrm>
        </p:grpSpPr>
        <p:grpSp>
          <p:nvGrpSpPr>
            <p:cNvPr id="360" name="Google Shape;360;p2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361" name="Google Shape;361;p2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2" name="Google Shape;362;p2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rgbClr val="2D2E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63" name="Google Shape;363;p2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2D2E27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25, 2021 - 12H</a:t>
              </a:r>
              <a:endParaRPr sz="200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364" name="Google Shape;364;p2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67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467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65" name="Google Shape;365;p22"/>
          <p:cNvGrpSpPr/>
          <p:nvPr/>
        </p:nvGrpSpPr>
        <p:grpSpPr>
          <a:xfrm>
            <a:off x="1101000" y="5672933"/>
            <a:ext cx="4488000" cy="1000800"/>
            <a:chOff x="708950" y="-197625"/>
            <a:chExt cx="3366000" cy="750600"/>
          </a:xfrm>
        </p:grpSpPr>
        <p:grpSp>
          <p:nvGrpSpPr>
            <p:cNvPr id="366" name="Google Shape;366;p2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367" name="Google Shape;367;p2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8" name="Google Shape;368;p2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rgbClr val="2D2E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69" name="Google Shape;369;p2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2D2E27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JULY 11, 2021 - 11H</a:t>
              </a:r>
              <a:endParaRPr sz="200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370" name="Google Shape;370;p2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67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467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71" name="Google Shape;371;p22"/>
          <p:cNvGrpSpPr/>
          <p:nvPr/>
        </p:nvGrpSpPr>
        <p:grpSpPr>
          <a:xfrm>
            <a:off x="186100" y="6255067"/>
            <a:ext cx="4488000" cy="1000800"/>
            <a:chOff x="708950" y="-197625"/>
            <a:chExt cx="3366000" cy="750600"/>
          </a:xfrm>
        </p:grpSpPr>
        <p:grpSp>
          <p:nvGrpSpPr>
            <p:cNvPr id="372" name="Google Shape;372;p2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373" name="Google Shape;373;p2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4" name="Google Shape;374;p2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rgbClr val="2D2E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75" name="Google Shape;375;p2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2D2E27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AUGUST 8, 2021 - 16H</a:t>
              </a:r>
              <a:endParaRPr sz="200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376" name="Google Shape;376;p2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67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467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77" name="Google Shape;377;p22"/>
          <p:cNvGrpSpPr/>
          <p:nvPr/>
        </p:nvGrpSpPr>
        <p:grpSpPr>
          <a:xfrm>
            <a:off x="-728800" y="6837200"/>
            <a:ext cx="4488000" cy="1000800"/>
            <a:chOff x="708950" y="-197625"/>
            <a:chExt cx="3366000" cy="750600"/>
          </a:xfrm>
        </p:grpSpPr>
        <p:grpSp>
          <p:nvGrpSpPr>
            <p:cNvPr id="378" name="Google Shape;378;p2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379" name="Google Shape;379;p2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0" name="Google Shape;380;p2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rgbClr val="2D2E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81" name="Google Shape;381;p2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2D2E27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APRIL 15, 2021 - 15H</a:t>
              </a:r>
              <a:endParaRPr sz="200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382" name="Google Shape;382;p2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67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467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83" name="Google Shape;383;p22"/>
          <p:cNvGrpSpPr/>
          <p:nvPr/>
        </p:nvGrpSpPr>
        <p:grpSpPr>
          <a:xfrm>
            <a:off x="9175467" y="5330333"/>
            <a:ext cx="4488000" cy="1000800"/>
            <a:chOff x="708950" y="-197625"/>
            <a:chExt cx="3366000" cy="750600"/>
          </a:xfrm>
        </p:grpSpPr>
        <p:grpSp>
          <p:nvGrpSpPr>
            <p:cNvPr id="384" name="Google Shape;384;p2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385" name="Google Shape;385;p2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6" name="Google Shape;386;p2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rgbClr val="2D2E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87" name="Google Shape;387;p2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2D2E27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15, 2021 - 18H</a:t>
              </a:r>
              <a:endParaRPr sz="200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388" name="Google Shape;388;p2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67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467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89" name="Google Shape;389;p22"/>
          <p:cNvGrpSpPr/>
          <p:nvPr/>
        </p:nvGrpSpPr>
        <p:grpSpPr>
          <a:xfrm>
            <a:off x="8260567" y="5912467"/>
            <a:ext cx="4488000" cy="1000800"/>
            <a:chOff x="708950" y="-197625"/>
            <a:chExt cx="3366000" cy="750600"/>
          </a:xfrm>
        </p:grpSpPr>
        <p:grpSp>
          <p:nvGrpSpPr>
            <p:cNvPr id="390" name="Google Shape;390;p2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391" name="Google Shape;391;p2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2" name="Google Shape;392;p2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rgbClr val="2D2E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93" name="Google Shape;393;p2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2D2E27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15, 2021 - 15H</a:t>
              </a:r>
              <a:endParaRPr sz="200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394" name="Google Shape;394;p2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67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467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95" name="Google Shape;395;p22"/>
          <p:cNvGrpSpPr/>
          <p:nvPr/>
        </p:nvGrpSpPr>
        <p:grpSpPr>
          <a:xfrm>
            <a:off x="7345667" y="6494600"/>
            <a:ext cx="4488000" cy="1000800"/>
            <a:chOff x="708950" y="-197625"/>
            <a:chExt cx="3366000" cy="750600"/>
          </a:xfrm>
        </p:grpSpPr>
        <p:grpSp>
          <p:nvGrpSpPr>
            <p:cNvPr id="396" name="Google Shape;396;p2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397" name="Google Shape;397;p2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8" name="Google Shape;398;p2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rgbClr val="2D2E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99" name="Google Shape;399;p2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2D2E27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15, 2021 - 15H</a:t>
              </a:r>
              <a:endParaRPr sz="200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400" name="Google Shape;400;p2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67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467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401" name="Google Shape;401;p22"/>
          <p:cNvSpPr/>
          <p:nvPr/>
        </p:nvSpPr>
        <p:spPr>
          <a:xfrm>
            <a:off x="969133" y="911000"/>
            <a:ext cx="10262800" cy="5036000"/>
          </a:xfrm>
          <a:prstGeom prst="roundRect">
            <a:avLst>
              <a:gd name="adj" fmla="val 5742"/>
            </a:avLst>
          </a:prstGeom>
          <a:solidFill>
            <a:srgbClr val="FCF4E6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402" name="Google Shape;402;p22"/>
          <p:cNvCxnSpPr/>
          <p:nvPr/>
        </p:nvCxnSpPr>
        <p:spPr>
          <a:xfrm>
            <a:off x="960000" y="1419185"/>
            <a:ext cx="10262800" cy="0"/>
          </a:xfrm>
          <a:prstGeom prst="straightConnector1">
            <a:avLst/>
          </a:prstGeom>
          <a:noFill/>
          <a:ln w="28575" cap="flat" cmpd="sng">
            <a:solidFill>
              <a:srgbClr val="2D2E2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3" name="Google Shape;403;p22"/>
          <p:cNvSpPr/>
          <p:nvPr/>
        </p:nvSpPr>
        <p:spPr>
          <a:xfrm>
            <a:off x="9825060" y="1088959"/>
            <a:ext cx="187200" cy="187200"/>
          </a:xfrm>
          <a:prstGeom prst="ellipse">
            <a:avLst/>
          </a:prstGeom>
          <a:solidFill>
            <a:srgbClr val="FFB09C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19050" dir="2700000" algn="bl" rotWithShape="0">
              <a:srgbClr val="2D2E27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4" name="Google Shape;404;p22"/>
          <p:cNvSpPr/>
          <p:nvPr/>
        </p:nvSpPr>
        <p:spPr>
          <a:xfrm>
            <a:off x="10221391" y="1088959"/>
            <a:ext cx="187200" cy="187200"/>
          </a:xfrm>
          <a:prstGeom prst="ellipse">
            <a:avLst/>
          </a:prstGeom>
          <a:solidFill>
            <a:srgbClr val="FCF4E6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19050" dir="2700000" algn="bl" rotWithShape="0">
              <a:srgbClr val="2D2E27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5" name="Google Shape;405;p22"/>
          <p:cNvSpPr/>
          <p:nvPr/>
        </p:nvSpPr>
        <p:spPr>
          <a:xfrm>
            <a:off x="10617723" y="1088959"/>
            <a:ext cx="187200" cy="187200"/>
          </a:xfrm>
          <a:prstGeom prst="ellipse">
            <a:avLst/>
          </a:prstGeom>
          <a:solidFill>
            <a:srgbClr val="91F1AD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19050" dir="2700000" algn="bl" rotWithShape="0">
              <a:srgbClr val="2D2E27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6" name="Google Shape;406;p22"/>
          <p:cNvSpPr txBox="1">
            <a:spLocks noGrp="1"/>
          </p:cNvSpPr>
          <p:nvPr>
            <p:ph type="ctrTitle"/>
          </p:nvPr>
        </p:nvSpPr>
        <p:spPr>
          <a:xfrm>
            <a:off x="2746233" y="1609067"/>
            <a:ext cx="6699600" cy="11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7333"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07" name="Google Shape;407;p22"/>
          <p:cNvSpPr txBox="1">
            <a:spLocks noGrp="1"/>
          </p:cNvSpPr>
          <p:nvPr>
            <p:ph type="subTitle" idx="1"/>
          </p:nvPr>
        </p:nvSpPr>
        <p:spPr>
          <a:xfrm>
            <a:off x="2745967" y="2645967"/>
            <a:ext cx="6700000" cy="6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>
                <a:solidFill>
                  <a:srgbClr val="2D2E27"/>
                </a:solidFill>
                <a:highlight>
                  <a:schemeClr val="lt2"/>
                </a:highlight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08" name="Google Shape;408;p22"/>
          <p:cNvSpPr txBox="1">
            <a:spLocks noGrp="1"/>
          </p:cNvSpPr>
          <p:nvPr>
            <p:ph type="subTitle" idx="2"/>
          </p:nvPr>
        </p:nvSpPr>
        <p:spPr>
          <a:xfrm>
            <a:off x="2492100" y="3245067"/>
            <a:ext cx="7207600" cy="9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09" name="Google Shape;409;p22"/>
          <p:cNvSpPr txBox="1"/>
          <p:nvPr/>
        </p:nvSpPr>
        <p:spPr>
          <a:xfrm>
            <a:off x="3283600" y="4713033"/>
            <a:ext cx="56248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CREDITS:</a:t>
            </a:r>
            <a:r>
              <a:rPr lang="en" sz="1333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This presentation template was created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including icons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infographics &amp; images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sz="1333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3200702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91100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78269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0517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/>
          <p:nvPr/>
        </p:nvSpPr>
        <p:spPr>
          <a:xfrm>
            <a:off x="329600" y="443133"/>
            <a:ext cx="11532800" cy="5971600"/>
          </a:xfrm>
          <a:prstGeom prst="roundRect">
            <a:avLst>
              <a:gd name="adj" fmla="val 3336"/>
            </a:avLst>
          </a:prstGeom>
          <a:solidFill>
            <a:srgbClr val="FCF4E6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3" name="Google Shape;143;p4"/>
          <p:cNvSpPr/>
          <p:nvPr/>
        </p:nvSpPr>
        <p:spPr>
          <a:xfrm>
            <a:off x="11058400" y="802133"/>
            <a:ext cx="347200" cy="347200"/>
          </a:xfrm>
          <a:prstGeom prst="mathMultiply">
            <a:avLst>
              <a:gd name="adj1" fmla="val 23520"/>
            </a:avLst>
          </a:prstGeom>
          <a:solidFill>
            <a:srgbClr val="2D2E2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" name="Google Shape;144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5803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5"/>
          <p:cNvGrpSpPr/>
          <p:nvPr/>
        </p:nvGrpSpPr>
        <p:grpSpPr>
          <a:xfrm>
            <a:off x="329600" y="1771267"/>
            <a:ext cx="11532800" cy="4643600"/>
            <a:chOff x="247200" y="1285975"/>
            <a:chExt cx="8649600" cy="3482700"/>
          </a:xfrm>
        </p:grpSpPr>
        <p:sp>
          <p:nvSpPr>
            <p:cNvPr id="147" name="Google Shape;147;p5"/>
            <p:cNvSpPr/>
            <p:nvPr/>
          </p:nvSpPr>
          <p:spPr>
            <a:xfrm>
              <a:off x="247200" y="1285975"/>
              <a:ext cx="8649600" cy="3482700"/>
            </a:xfrm>
            <a:prstGeom prst="roundRect">
              <a:avLst>
                <a:gd name="adj" fmla="val 3972"/>
              </a:avLst>
            </a:prstGeom>
            <a:solidFill>
              <a:srgbClr val="FCF4E6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8436142" y="1419444"/>
              <a:ext cx="140400" cy="140400"/>
            </a:xfrm>
            <a:prstGeom prst="ellipse">
              <a:avLst/>
            </a:prstGeom>
            <a:solidFill>
              <a:srgbClr val="9FF1B7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7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8138893" y="1419444"/>
              <a:ext cx="140400" cy="140400"/>
            </a:xfrm>
            <a:prstGeom prst="ellipse">
              <a:avLst/>
            </a:prstGeom>
            <a:solidFill>
              <a:srgbClr val="FCF4E6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7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7841645" y="1419444"/>
              <a:ext cx="140400" cy="140400"/>
            </a:xfrm>
            <a:prstGeom prst="ellipse">
              <a:avLst/>
            </a:prstGeom>
            <a:solidFill>
              <a:srgbClr val="FFB09C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7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51" name="Google Shape;151;p5"/>
            <p:cNvCxnSpPr/>
            <p:nvPr/>
          </p:nvCxnSpPr>
          <p:spPr>
            <a:xfrm>
              <a:off x="247200" y="1667125"/>
              <a:ext cx="8642700" cy="0"/>
            </a:xfrm>
            <a:prstGeom prst="straightConnector1">
              <a:avLst/>
            </a:prstGeom>
            <a:noFill/>
            <a:ln w="28575" cap="flat" cmpd="sng">
              <a:solidFill>
                <a:srgbClr val="2D2E27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2" name="Google Shape;152;p5"/>
          <p:cNvSpPr/>
          <p:nvPr/>
        </p:nvSpPr>
        <p:spPr>
          <a:xfrm>
            <a:off x="329600" y="443133"/>
            <a:ext cx="11532800" cy="1065200"/>
          </a:xfrm>
          <a:prstGeom prst="roundRect">
            <a:avLst>
              <a:gd name="adj" fmla="val 18597"/>
            </a:avLst>
          </a:prstGeom>
          <a:solidFill>
            <a:srgbClr val="FCF4E6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3" name="Google Shape;153;p5"/>
          <p:cNvSpPr/>
          <p:nvPr/>
        </p:nvSpPr>
        <p:spPr>
          <a:xfrm>
            <a:off x="11058400" y="802133"/>
            <a:ext cx="347200" cy="347200"/>
          </a:xfrm>
          <a:prstGeom prst="mathMultiply">
            <a:avLst>
              <a:gd name="adj1" fmla="val 23520"/>
            </a:avLst>
          </a:prstGeom>
          <a:solidFill>
            <a:srgbClr val="2D2E2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4" name="Google Shape;154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55" name="Google Shape;155;p5"/>
          <p:cNvSpPr txBox="1">
            <a:spLocks noGrp="1"/>
          </p:cNvSpPr>
          <p:nvPr>
            <p:ph type="subTitle" idx="1"/>
          </p:nvPr>
        </p:nvSpPr>
        <p:spPr>
          <a:xfrm>
            <a:off x="1773600" y="4713033"/>
            <a:ext cx="3692800" cy="11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56" name="Google Shape;156;p5"/>
          <p:cNvSpPr txBox="1">
            <a:spLocks noGrp="1"/>
          </p:cNvSpPr>
          <p:nvPr>
            <p:ph type="subTitle" idx="2"/>
          </p:nvPr>
        </p:nvSpPr>
        <p:spPr>
          <a:xfrm>
            <a:off x="2253800" y="3966567"/>
            <a:ext cx="27324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solidFill>
                  <a:srgbClr val="FCF4E6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57" name="Google Shape;157;p5"/>
          <p:cNvSpPr txBox="1">
            <a:spLocks noGrp="1"/>
          </p:cNvSpPr>
          <p:nvPr>
            <p:ph type="subTitle" idx="3"/>
          </p:nvPr>
        </p:nvSpPr>
        <p:spPr>
          <a:xfrm>
            <a:off x="6725600" y="4713033"/>
            <a:ext cx="3692800" cy="11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58" name="Google Shape;158;p5"/>
          <p:cNvSpPr txBox="1">
            <a:spLocks noGrp="1"/>
          </p:cNvSpPr>
          <p:nvPr>
            <p:ph type="subTitle" idx="4"/>
          </p:nvPr>
        </p:nvSpPr>
        <p:spPr>
          <a:xfrm>
            <a:off x="7205800" y="3966567"/>
            <a:ext cx="27324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solidFill>
                  <a:srgbClr val="FCF4E6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06270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"/>
          <p:cNvSpPr/>
          <p:nvPr/>
        </p:nvSpPr>
        <p:spPr>
          <a:xfrm>
            <a:off x="329600" y="443133"/>
            <a:ext cx="11532800" cy="1065200"/>
          </a:xfrm>
          <a:prstGeom prst="roundRect">
            <a:avLst>
              <a:gd name="adj" fmla="val 18597"/>
            </a:avLst>
          </a:prstGeom>
          <a:solidFill>
            <a:srgbClr val="FCF4E6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1" name="Google Shape;161;p6"/>
          <p:cNvSpPr/>
          <p:nvPr/>
        </p:nvSpPr>
        <p:spPr>
          <a:xfrm>
            <a:off x="329600" y="1771267"/>
            <a:ext cx="11532800" cy="4643600"/>
          </a:xfrm>
          <a:prstGeom prst="roundRect">
            <a:avLst>
              <a:gd name="adj" fmla="val 3972"/>
            </a:avLst>
          </a:prstGeom>
          <a:solidFill>
            <a:srgbClr val="FCF4E6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2" name="Google Shape;162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63" name="Google Shape;163;p6"/>
          <p:cNvSpPr/>
          <p:nvPr/>
        </p:nvSpPr>
        <p:spPr>
          <a:xfrm>
            <a:off x="11058400" y="802133"/>
            <a:ext cx="347200" cy="347200"/>
          </a:xfrm>
          <a:prstGeom prst="mathMultiply">
            <a:avLst>
              <a:gd name="adj1" fmla="val 23520"/>
            </a:avLst>
          </a:prstGeom>
          <a:solidFill>
            <a:srgbClr val="2D2E2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4" name="Google Shape;164;p6"/>
          <p:cNvSpPr/>
          <p:nvPr/>
        </p:nvSpPr>
        <p:spPr>
          <a:xfrm>
            <a:off x="11058400" y="2003567"/>
            <a:ext cx="347200" cy="347200"/>
          </a:xfrm>
          <a:prstGeom prst="mathMultiply">
            <a:avLst>
              <a:gd name="adj1" fmla="val 23520"/>
            </a:avLst>
          </a:prstGeom>
          <a:solidFill>
            <a:srgbClr val="2D2E2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92930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"/>
          <p:cNvSpPr/>
          <p:nvPr/>
        </p:nvSpPr>
        <p:spPr>
          <a:xfrm>
            <a:off x="329600" y="443133"/>
            <a:ext cx="11532800" cy="1065200"/>
          </a:xfrm>
          <a:prstGeom prst="roundRect">
            <a:avLst>
              <a:gd name="adj" fmla="val 18597"/>
            </a:avLst>
          </a:prstGeom>
          <a:solidFill>
            <a:srgbClr val="FCF4E6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7" name="Google Shape;167;p7"/>
          <p:cNvSpPr/>
          <p:nvPr/>
        </p:nvSpPr>
        <p:spPr>
          <a:xfrm>
            <a:off x="329600" y="1771267"/>
            <a:ext cx="11532800" cy="4643600"/>
          </a:xfrm>
          <a:prstGeom prst="roundRect">
            <a:avLst>
              <a:gd name="adj" fmla="val 3972"/>
            </a:avLst>
          </a:prstGeom>
          <a:solidFill>
            <a:srgbClr val="FCF4E6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8" name="Google Shape;168;p7"/>
          <p:cNvSpPr txBox="1">
            <a:spLocks noGrp="1"/>
          </p:cNvSpPr>
          <p:nvPr>
            <p:ph type="body" idx="1"/>
          </p:nvPr>
        </p:nvSpPr>
        <p:spPr>
          <a:xfrm>
            <a:off x="1210733" y="2057167"/>
            <a:ext cx="5407600" cy="40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40256">
              <a:spcBef>
                <a:spcPts val="0"/>
              </a:spcBef>
              <a:spcAft>
                <a:spcPts val="0"/>
              </a:spcAft>
              <a:buClr>
                <a:srgbClr val="F2E4D0"/>
              </a:buClr>
              <a:buSzPts val="1600"/>
              <a:buFont typeface="Red Hat Text"/>
              <a:buChar char="●"/>
              <a:defRPr/>
            </a:lvl1pPr>
            <a:lvl2pPr marL="1219170" lvl="1" indent="-440256">
              <a:spcBef>
                <a:spcPts val="0"/>
              </a:spcBef>
              <a:spcAft>
                <a:spcPts val="0"/>
              </a:spcAft>
              <a:buClr>
                <a:srgbClr val="F2E4D0"/>
              </a:buClr>
              <a:buSzPts val="1600"/>
              <a:buFont typeface="Red Hat Text"/>
              <a:buChar char="○"/>
              <a:defRPr sz="1600"/>
            </a:lvl2pPr>
            <a:lvl3pPr marL="1828754" lvl="2" indent="-440256">
              <a:spcBef>
                <a:spcPts val="0"/>
              </a:spcBef>
              <a:spcAft>
                <a:spcPts val="0"/>
              </a:spcAft>
              <a:buClr>
                <a:srgbClr val="F2E4D0"/>
              </a:buClr>
              <a:buSzPts val="1600"/>
              <a:buFont typeface="Red Hat Text"/>
              <a:buChar char="■"/>
              <a:defRPr sz="1600"/>
            </a:lvl3pPr>
            <a:lvl4pPr marL="2438339" lvl="3" indent="-440256">
              <a:spcBef>
                <a:spcPts val="0"/>
              </a:spcBef>
              <a:spcAft>
                <a:spcPts val="0"/>
              </a:spcAft>
              <a:buClr>
                <a:srgbClr val="F2E4D0"/>
              </a:buClr>
              <a:buSzPts val="1600"/>
              <a:buFont typeface="Red Hat Text"/>
              <a:buChar char="●"/>
              <a:defRPr sz="1600"/>
            </a:lvl4pPr>
            <a:lvl5pPr marL="3047924" lvl="4" indent="-440256">
              <a:spcBef>
                <a:spcPts val="0"/>
              </a:spcBef>
              <a:spcAft>
                <a:spcPts val="0"/>
              </a:spcAft>
              <a:buClr>
                <a:srgbClr val="F2E4D0"/>
              </a:buClr>
              <a:buSzPts val="1600"/>
              <a:buFont typeface="Red Hat Text"/>
              <a:buChar char="○"/>
              <a:defRPr sz="1600"/>
            </a:lvl5pPr>
            <a:lvl6pPr marL="3657509" lvl="5" indent="-440256">
              <a:spcBef>
                <a:spcPts val="0"/>
              </a:spcBef>
              <a:spcAft>
                <a:spcPts val="0"/>
              </a:spcAft>
              <a:buClr>
                <a:srgbClr val="F2E4D0"/>
              </a:buClr>
              <a:buSzPts val="1600"/>
              <a:buFont typeface="Red Hat Text"/>
              <a:buChar char="■"/>
              <a:defRPr sz="1600"/>
            </a:lvl6pPr>
            <a:lvl7pPr marL="4267093" lvl="6" indent="-440256">
              <a:spcBef>
                <a:spcPts val="0"/>
              </a:spcBef>
              <a:spcAft>
                <a:spcPts val="0"/>
              </a:spcAft>
              <a:buClr>
                <a:srgbClr val="F2E4D0"/>
              </a:buClr>
              <a:buSzPts val="1600"/>
              <a:buFont typeface="Red Hat Text"/>
              <a:buChar char="●"/>
              <a:defRPr sz="1600"/>
            </a:lvl7pPr>
            <a:lvl8pPr marL="4876678" lvl="7" indent="-440256">
              <a:spcBef>
                <a:spcPts val="0"/>
              </a:spcBef>
              <a:spcAft>
                <a:spcPts val="0"/>
              </a:spcAft>
              <a:buClr>
                <a:srgbClr val="F2E4D0"/>
              </a:buClr>
              <a:buSzPts val="1600"/>
              <a:buFont typeface="Red Hat Text"/>
              <a:buChar char="○"/>
              <a:defRPr sz="1600"/>
            </a:lvl8pPr>
            <a:lvl9pPr marL="5486263" lvl="8" indent="-440256">
              <a:spcBef>
                <a:spcPts val="0"/>
              </a:spcBef>
              <a:spcAft>
                <a:spcPts val="0"/>
              </a:spcAft>
              <a:buClr>
                <a:srgbClr val="F2E4D0"/>
              </a:buClr>
              <a:buSzPts val="1600"/>
              <a:buFont typeface="Red Hat Text"/>
              <a:buChar char="■"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9" name="Google Shape;169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11058400" y="802133"/>
            <a:ext cx="347200" cy="347200"/>
          </a:xfrm>
          <a:prstGeom prst="mathMultiply">
            <a:avLst>
              <a:gd name="adj1" fmla="val 23520"/>
            </a:avLst>
          </a:prstGeom>
          <a:solidFill>
            <a:srgbClr val="2D2E2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1" name="Google Shape;171;p7"/>
          <p:cNvSpPr/>
          <p:nvPr/>
        </p:nvSpPr>
        <p:spPr>
          <a:xfrm>
            <a:off x="11058400" y="2003567"/>
            <a:ext cx="347200" cy="347200"/>
          </a:xfrm>
          <a:prstGeom prst="mathMultiply">
            <a:avLst>
              <a:gd name="adj1" fmla="val 23520"/>
            </a:avLst>
          </a:prstGeom>
          <a:solidFill>
            <a:srgbClr val="2D2E2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659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8"/>
          <p:cNvGrpSpPr/>
          <p:nvPr/>
        </p:nvGrpSpPr>
        <p:grpSpPr>
          <a:xfrm>
            <a:off x="329600" y="443133"/>
            <a:ext cx="11532800" cy="5971600"/>
            <a:chOff x="247200" y="332350"/>
            <a:chExt cx="8649600" cy="4478700"/>
          </a:xfrm>
        </p:grpSpPr>
        <p:sp>
          <p:nvSpPr>
            <p:cNvPr id="174" name="Google Shape;174;p8"/>
            <p:cNvSpPr/>
            <p:nvPr/>
          </p:nvSpPr>
          <p:spPr>
            <a:xfrm>
              <a:off x="247200" y="332350"/>
              <a:ext cx="8649600" cy="4478700"/>
            </a:xfrm>
            <a:prstGeom prst="roundRect">
              <a:avLst>
                <a:gd name="adj" fmla="val 3336"/>
              </a:avLst>
            </a:prstGeom>
            <a:solidFill>
              <a:srgbClr val="FCF4E6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75" name="Google Shape;175;p8"/>
            <p:cNvGrpSpPr/>
            <p:nvPr/>
          </p:nvGrpSpPr>
          <p:grpSpPr>
            <a:xfrm>
              <a:off x="247200" y="473369"/>
              <a:ext cx="8642700" cy="247681"/>
              <a:chOff x="247200" y="1419444"/>
              <a:chExt cx="8642700" cy="247681"/>
            </a:xfrm>
          </p:grpSpPr>
          <p:cxnSp>
            <p:nvCxnSpPr>
              <p:cNvPr id="176" name="Google Shape;176;p8"/>
              <p:cNvCxnSpPr/>
              <p:nvPr/>
            </p:nvCxnSpPr>
            <p:spPr>
              <a:xfrm>
                <a:off x="247200" y="1667125"/>
                <a:ext cx="86427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2D2E27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7" name="Google Shape;177;p8"/>
              <p:cNvSpPr/>
              <p:nvPr/>
            </p:nvSpPr>
            <p:spPr>
              <a:xfrm>
                <a:off x="7841645" y="1419444"/>
                <a:ext cx="140400" cy="140400"/>
              </a:xfrm>
              <a:prstGeom prst="ellipse">
                <a:avLst/>
              </a:prstGeom>
              <a:solidFill>
                <a:srgbClr val="FFB09C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270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8" name="Google Shape;178;p8"/>
              <p:cNvSpPr/>
              <p:nvPr/>
            </p:nvSpPr>
            <p:spPr>
              <a:xfrm>
                <a:off x="8138893" y="1419444"/>
                <a:ext cx="140400" cy="140400"/>
              </a:xfrm>
              <a:prstGeom prst="ellipse">
                <a:avLst/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270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9" name="Google Shape;179;p8"/>
              <p:cNvSpPr/>
              <p:nvPr/>
            </p:nvSpPr>
            <p:spPr>
              <a:xfrm>
                <a:off x="8436142" y="1419444"/>
                <a:ext cx="140400" cy="140400"/>
              </a:xfrm>
              <a:prstGeom prst="ellipse">
                <a:avLst/>
              </a:prstGeom>
              <a:solidFill>
                <a:srgbClr val="9FF1B7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270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80" name="Google Shape;180;p8"/>
          <p:cNvSpPr txBox="1">
            <a:spLocks noGrp="1"/>
          </p:cNvSpPr>
          <p:nvPr>
            <p:ph type="title"/>
          </p:nvPr>
        </p:nvSpPr>
        <p:spPr>
          <a:xfrm>
            <a:off x="2348733" y="2095651"/>
            <a:ext cx="7494400" cy="21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23197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9"/>
          <p:cNvGrpSpPr/>
          <p:nvPr/>
        </p:nvGrpSpPr>
        <p:grpSpPr>
          <a:xfrm>
            <a:off x="329600" y="443133"/>
            <a:ext cx="11532800" cy="5971600"/>
            <a:chOff x="247200" y="332350"/>
            <a:chExt cx="8649600" cy="4478700"/>
          </a:xfrm>
        </p:grpSpPr>
        <p:sp>
          <p:nvSpPr>
            <p:cNvPr id="183" name="Google Shape;183;p9"/>
            <p:cNvSpPr/>
            <p:nvPr/>
          </p:nvSpPr>
          <p:spPr>
            <a:xfrm>
              <a:off x="247200" y="332350"/>
              <a:ext cx="8649600" cy="4478700"/>
            </a:xfrm>
            <a:prstGeom prst="roundRect">
              <a:avLst>
                <a:gd name="adj" fmla="val 3336"/>
              </a:avLst>
            </a:prstGeom>
            <a:solidFill>
              <a:srgbClr val="FCF4E6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84" name="Google Shape;184;p9"/>
            <p:cNvGrpSpPr/>
            <p:nvPr/>
          </p:nvGrpSpPr>
          <p:grpSpPr>
            <a:xfrm>
              <a:off x="247200" y="473369"/>
              <a:ext cx="8642700" cy="247681"/>
              <a:chOff x="247200" y="1419444"/>
              <a:chExt cx="8642700" cy="247681"/>
            </a:xfrm>
          </p:grpSpPr>
          <p:cxnSp>
            <p:nvCxnSpPr>
              <p:cNvPr id="185" name="Google Shape;185;p9"/>
              <p:cNvCxnSpPr/>
              <p:nvPr/>
            </p:nvCxnSpPr>
            <p:spPr>
              <a:xfrm>
                <a:off x="247200" y="1667125"/>
                <a:ext cx="86427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2D2E27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6" name="Google Shape;186;p9"/>
              <p:cNvSpPr/>
              <p:nvPr/>
            </p:nvSpPr>
            <p:spPr>
              <a:xfrm>
                <a:off x="7841645" y="1419444"/>
                <a:ext cx="140400" cy="140400"/>
              </a:xfrm>
              <a:prstGeom prst="ellipse">
                <a:avLst/>
              </a:prstGeom>
              <a:solidFill>
                <a:srgbClr val="FFB09C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270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7" name="Google Shape;187;p9"/>
              <p:cNvSpPr/>
              <p:nvPr/>
            </p:nvSpPr>
            <p:spPr>
              <a:xfrm>
                <a:off x="8138893" y="1419444"/>
                <a:ext cx="140400" cy="140400"/>
              </a:xfrm>
              <a:prstGeom prst="ellipse">
                <a:avLst/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270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8" name="Google Shape;188;p9"/>
              <p:cNvSpPr/>
              <p:nvPr/>
            </p:nvSpPr>
            <p:spPr>
              <a:xfrm>
                <a:off x="8436142" y="1419444"/>
                <a:ext cx="140400" cy="140400"/>
              </a:xfrm>
              <a:prstGeom prst="ellipse">
                <a:avLst/>
              </a:prstGeom>
              <a:solidFill>
                <a:srgbClr val="9FF1B7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270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89" name="Google Shape;189;p9"/>
          <p:cNvSpPr txBox="1">
            <a:spLocks noGrp="1"/>
          </p:cNvSpPr>
          <p:nvPr>
            <p:ph type="title"/>
          </p:nvPr>
        </p:nvSpPr>
        <p:spPr>
          <a:xfrm>
            <a:off x="5838400" y="1689600"/>
            <a:ext cx="48440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90" name="Google Shape;190;p9"/>
          <p:cNvSpPr txBox="1">
            <a:spLocks noGrp="1"/>
          </p:cNvSpPr>
          <p:nvPr>
            <p:ph type="subTitle" idx="1"/>
          </p:nvPr>
        </p:nvSpPr>
        <p:spPr>
          <a:xfrm>
            <a:off x="5838400" y="4207633"/>
            <a:ext cx="5393600" cy="11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71277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10"/>
          <p:cNvGrpSpPr/>
          <p:nvPr/>
        </p:nvGrpSpPr>
        <p:grpSpPr>
          <a:xfrm>
            <a:off x="773967" y="3623967"/>
            <a:ext cx="6733600" cy="2640800"/>
            <a:chOff x="3846500" y="1285975"/>
            <a:chExt cx="5050200" cy="1980600"/>
          </a:xfrm>
        </p:grpSpPr>
        <p:sp>
          <p:nvSpPr>
            <p:cNvPr id="193" name="Google Shape;193;p10"/>
            <p:cNvSpPr/>
            <p:nvPr/>
          </p:nvSpPr>
          <p:spPr>
            <a:xfrm>
              <a:off x="3846500" y="1285975"/>
              <a:ext cx="5050200" cy="1980600"/>
            </a:xfrm>
            <a:prstGeom prst="roundRect">
              <a:avLst>
                <a:gd name="adj" fmla="val 3972"/>
              </a:avLst>
            </a:prstGeom>
            <a:solidFill>
              <a:srgbClr val="FCF4E6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10"/>
            <p:cNvSpPr/>
            <p:nvPr/>
          </p:nvSpPr>
          <p:spPr>
            <a:xfrm>
              <a:off x="8436142" y="1419444"/>
              <a:ext cx="140400" cy="140400"/>
            </a:xfrm>
            <a:prstGeom prst="ellipse">
              <a:avLst/>
            </a:prstGeom>
            <a:solidFill>
              <a:srgbClr val="9FF1B7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7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10"/>
            <p:cNvSpPr/>
            <p:nvPr/>
          </p:nvSpPr>
          <p:spPr>
            <a:xfrm>
              <a:off x="8138893" y="1419444"/>
              <a:ext cx="140400" cy="140400"/>
            </a:xfrm>
            <a:prstGeom prst="ellipse">
              <a:avLst/>
            </a:prstGeom>
            <a:solidFill>
              <a:srgbClr val="FCF4E6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7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10"/>
            <p:cNvSpPr/>
            <p:nvPr/>
          </p:nvSpPr>
          <p:spPr>
            <a:xfrm>
              <a:off x="7841645" y="1419444"/>
              <a:ext cx="140400" cy="140400"/>
            </a:xfrm>
            <a:prstGeom prst="ellipse">
              <a:avLst/>
            </a:prstGeom>
            <a:solidFill>
              <a:srgbClr val="FFB09C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7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97" name="Google Shape;197;p10"/>
            <p:cNvCxnSpPr/>
            <p:nvPr/>
          </p:nvCxnSpPr>
          <p:spPr>
            <a:xfrm>
              <a:off x="3846500" y="1667125"/>
              <a:ext cx="5043300" cy="0"/>
            </a:xfrm>
            <a:prstGeom prst="straightConnector1">
              <a:avLst/>
            </a:prstGeom>
            <a:noFill/>
            <a:ln w="28575" cap="flat" cmpd="sng">
              <a:solidFill>
                <a:srgbClr val="2D2E27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8" name="Google Shape;198;p10"/>
          <p:cNvSpPr txBox="1">
            <a:spLocks noGrp="1"/>
          </p:cNvSpPr>
          <p:nvPr>
            <p:ph type="body" idx="1"/>
          </p:nvPr>
        </p:nvSpPr>
        <p:spPr>
          <a:xfrm>
            <a:off x="1061600" y="4641900"/>
            <a:ext cx="6120000" cy="11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867">
                <a:latin typeface="Rubik Light"/>
                <a:ea typeface="Rubik Light"/>
                <a:cs typeface="Rubik Light"/>
                <a:sym typeface="Rubik Ligh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2890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Light"/>
              <a:buNone/>
              <a:defRPr sz="30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Light"/>
              <a:buNone/>
              <a:defRPr sz="30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Light"/>
              <a:buNone/>
              <a:defRPr sz="30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Light"/>
              <a:buNone/>
              <a:defRPr sz="30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Light"/>
              <a:buNone/>
              <a:defRPr sz="30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Light"/>
              <a:buNone/>
              <a:defRPr sz="30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Light"/>
              <a:buNone/>
              <a:defRPr sz="30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Light"/>
              <a:buNone/>
              <a:defRPr sz="30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Light"/>
              <a:buNone/>
              <a:defRPr sz="30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●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○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■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●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○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■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●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○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■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319248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5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14" name="Google Shape;414;p25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731470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Compression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Here is our presentation begins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61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Quy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rình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Nén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và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Tái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Cấu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Trúc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8" name="Diagram 37"/>
          <p:cNvGraphicFramePr/>
          <p:nvPr>
            <p:extLst>
              <p:ext uri="{D42A27DB-BD31-4B8C-83A1-F6EECF244321}">
                <p14:modId xmlns:p14="http://schemas.microsoft.com/office/powerpoint/2010/main" val="1087375278"/>
              </p:ext>
            </p:extLst>
          </p:nvPr>
        </p:nvGraphicFramePr>
        <p:xfrm>
          <a:off x="721894" y="866275"/>
          <a:ext cx="10816389" cy="5019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9" name="Diagram 38"/>
          <p:cNvGraphicFramePr/>
          <p:nvPr>
            <p:extLst>
              <p:ext uri="{D42A27DB-BD31-4B8C-83A1-F6EECF244321}">
                <p14:modId xmlns:p14="http://schemas.microsoft.com/office/powerpoint/2010/main" val="2938735198"/>
              </p:ext>
            </p:extLst>
          </p:nvPr>
        </p:nvGraphicFramePr>
        <p:xfrm>
          <a:off x="721895" y="2115329"/>
          <a:ext cx="1081638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81922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Chạy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Thử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Chương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Trình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208" y="2176047"/>
            <a:ext cx="3826476" cy="380364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60000" y="2634916"/>
            <a:ext cx="4764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1 </a:t>
            </a:r>
            <a:r>
              <a:rPr lang="en-US" dirty="0" err="1" smtClean="0"/>
              <a:t>ảnh</a:t>
            </a:r>
            <a:r>
              <a:rPr lang="en-US" dirty="0" smtClean="0"/>
              <a:t> 512x512 </a:t>
            </a:r>
            <a:r>
              <a:rPr lang="en-US" dirty="0" err="1" smtClean="0"/>
              <a:t>có</a:t>
            </a:r>
            <a:r>
              <a:rPr lang="en-US" dirty="0" smtClean="0"/>
              <a:t> dung </a:t>
            </a:r>
            <a:r>
              <a:rPr lang="en-US" dirty="0" err="1" smtClean="0"/>
              <a:t>lượng</a:t>
            </a:r>
            <a:r>
              <a:rPr lang="en-US" dirty="0" smtClean="0"/>
              <a:t> 437kb.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381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25204" y="1396784"/>
            <a:ext cx="3862800" cy="755200"/>
          </a:xfrm>
        </p:spPr>
        <p:txBody>
          <a:bodyPr/>
          <a:lstStyle/>
          <a:p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Kết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Quả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64989"/>
              </p:ext>
            </p:extLst>
          </p:nvPr>
        </p:nvGraphicFramePr>
        <p:xfrm>
          <a:off x="3127375" y="3014979"/>
          <a:ext cx="5937250" cy="15979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7345"/>
                <a:gridCol w="1530350"/>
                <a:gridCol w="1304925"/>
                <a:gridCol w="1484630"/>
              </a:tblGrid>
              <a:tr h="4438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Quantization Level</a:t>
                      </a:r>
                      <a:endParaRPr lang="en-US" sz="1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Compressed size (kb)</a:t>
                      </a:r>
                      <a:endParaRPr lang="en-US" sz="1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Ratio</a:t>
                      </a:r>
                      <a:endParaRPr lang="en-US" sz="1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PSNR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db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</a:t>
                      </a:r>
                      <a:endParaRPr lang="en-US" sz="1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24.01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19.27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11.81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39.17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23.09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8.235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56.19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20.15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6.297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73.48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16.44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5.729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80.76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14.32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1065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14"/>
          <p:cNvSpPr>
            <a:spLocks noGrp="1"/>
          </p:cNvSpPr>
          <p:nvPr>
            <p:ph type="subTitle" idx="1"/>
          </p:nvPr>
        </p:nvSpPr>
        <p:spPr>
          <a:xfrm>
            <a:off x="4212678" y="1371732"/>
            <a:ext cx="3862800" cy="755200"/>
          </a:xfrm>
        </p:spPr>
        <p:txBody>
          <a:bodyPr/>
          <a:lstStyle/>
          <a:p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Đồ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thị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PSNR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187" y="2302296"/>
            <a:ext cx="4947781" cy="330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24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ttle Pop-Up Windows Meeting by Slidesgo">
  <a:themeElements>
    <a:clrScheme name="Simple Light">
      <a:dk1>
        <a:srgbClr val="2D2E27"/>
      </a:dk1>
      <a:lt1>
        <a:srgbClr val="FCF4E6"/>
      </a:lt1>
      <a:dk2>
        <a:srgbClr val="FFB09C"/>
      </a:dk2>
      <a:lt2>
        <a:srgbClr val="9FF1B7"/>
      </a:lt2>
      <a:accent1>
        <a:srgbClr val="B5F1C6"/>
      </a:accent1>
      <a:accent2>
        <a:srgbClr val="787FF0"/>
      </a:accent2>
      <a:accent3>
        <a:srgbClr val="898FF0"/>
      </a:accent3>
      <a:accent4>
        <a:srgbClr val="FFBBAA"/>
      </a:accent4>
      <a:accent5>
        <a:srgbClr val="9FF1B7"/>
      </a:accent5>
      <a:accent6>
        <a:srgbClr val="787FF0"/>
      </a:accent6>
      <a:hlink>
        <a:srgbClr val="2D2E2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Little Pop-Up Windows Meeting by Slidesgo</Template>
  <TotalTime>235</TotalTime>
  <Words>92</Words>
  <Application>Microsoft Office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Arial</vt:lpstr>
      <vt:lpstr>Calibri</vt:lpstr>
      <vt:lpstr>Inter</vt:lpstr>
      <vt:lpstr>Proxima Nova</vt:lpstr>
      <vt:lpstr>Proxima Nova Semibold</vt:lpstr>
      <vt:lpstr>Red Hat Text</vt:lpstr>
      <vt:lpstr>Roboto Condensed Light</vt:lpstr>
      <vt:lpstr>Rubik Light</vt:lpstr>
      <vt:lpstr>Times New Roman</vt:lpstr>
      <vt:lpstr>Little Pop-Up Windows Meeting by Slidesgo</vt:lpstr>
      <vt:lpstr>Slidesgo Final Pages</vt:lpstr>
      <vt:lpstr>Image Compression</vt:lpstr>
      <vt:lpstr>Quy Trình Nén và Tái Cấu Trúc</vt:lpstr>
      <vt:lpstr>Chạy Thử Chương Trình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Compression</dc:title>
  <dc:creator>Dell</dc:creator>
  <cp:lastModifiedBy>Dell</cp:lastModifiedBy>
  <cp:revision>16</cp:revision>
  <dcterms:created xsi:type="dcterms:W3CDTF">2021-04-05T02:37:12Z</dcterms:created>
  <dcterms:modified xsi:type="dcterms:W3CDTF">2021-04-08T05:39:08Z</dcterms:modified>
</cp:coreProperties>
</file>