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9a9d2e5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9a9d2e5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1216a36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1216a36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9a9d2e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9a9d2e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1216a365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1216a365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1216a365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1216a365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9a9d2e5f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9a9d2e5f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9a9d2e5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9a9d2e5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a9d2e5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a9d2e5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9a9d2e5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9a9d2e5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WEC 2021 Programming</a:t>
            </a:r>
            <a:endParaRPr/>
          </a:p>
        </p:txBody>
      </p:sp>
      <p:sp>
        <p:nvSpPr>
          <p:cNvPr id="87" name="Google Shape;87;p13"/>
          <p:cNvSpPr txBox="1"/>
          <p:nvPr>
            <p:ph idx="1" type="subTitle"/>
          </p:nvPr>
        </p:nvSpPr>
        <p:spPr>
          <a:xfrm>
            <a:off x="943250" y="2834125"/>
            <a:ext cx="6175500" cy="15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Gillis, Jared Gillis, Spencer Comin, Nathan Darby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Bugs and issues </a:t>
            </a:r>
            <a:r>
              <a:rPr lang="en"/>
              <a:t>encountered</a:t>
            </a:r>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Communication from front to back end</a:t>
            </a:r>
            <a:endParaRPr/>
          </a:p>
          <a:p>
            <a:pPr indent="-311150" lvl="0" marL="457200" rtl="0" algn="l">
              <a:spcBef>
                <a:spcPts val="0"/>
              </a:spcBef>
              <a:spcAft>
                <a:spcPts val="0"/>
              </a:spcAft>
              <a:buSzPts val="1300"/>
              <a:buChar char="●"/>
            </a:pPr>
            <a:r>
              <a:rPr lang="en"/>
              <a:t>This turned out to be the primary bug, and issue that we ended up encountering.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Presentation of</a:t>
            </a:r>
            <a:r>
              <a:rPr lang="en"/>
              <a:t> our new and improved Chess.com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Notable Features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Authenticated logins from unique users</a:t>
            </a:r>
            <a:endParaRPr/>
          </a:p>
          <a:p>
            <a:pPr indent="-311150" lvl="0" marL="457200" rtl="0" algn="l">
              <a:spcBef>
                <a:spcPts val="0"/>
              </a:spcBef>
              <a:spcAft>
                <a:spcPts val="0"/>
              </a:spcAft>
              <a:buSzPts val="1300"/>
              <a:buChar char="●"/>
            </a:pPr>
            <a:r>
              <a:rPr lang="en"/>
              <a:t>Ability to view all games that are ongoing for a given user and come back to unfinished games</a:t>
            </a:r>
            <a:endParaRPr/>
          </a:p>
          <a:p>
            <a:pPr indent="-311150" lvl="0" marL="457200" rtl="0" algn="l">
              <a:spcBef>
                <a:spcPts val="0"/>
              </a:spcBef>
              <a:spcAft>
                <a:spcPts val="0"/>
              </a:spcAft>
              <a:buSzPts val="1300"/>
              <a:buChar char="●"/>
            </a:pPr>
            <a:r>
              <a:rPr lang="en"/>
              <a:t>Real time chess board view</a:t>
            </a:r>
            <a:endParaRPr/>
          </a:p>
          <a:p>
            <a:pPr indent="-311150" lvl="0" marL="457200" rtl="0" algn="l">
              <a:spcBef>
                <a:spcPts val="0"/>
              </a:spcBef>
              <a:spcAft>
                <a:spcPts val="0"/>
              </a:spcAft>
              <a:buSzPts val="1300"/>
              <a:buChar char="●"/>
            </a:pPr>
            <a:r>
              <a:rPr lang="en"/>
              <a:t>Web application and Database mean that our application could be scaled up with no additional work.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methodology and schedule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Creation of class diagram and discussion or proposed basic solution (30 mins)</a:t>
            </a:r>
            <a:endParaRPr/>
          </a:p>
          <a:p>
            <a:pPr indent="-311150" lvl="0" marL="457200" rtl="0" algn="l">
              <a:spcBef>
                <a:spcPts val="0"/>
              </a:spcBef>
              <a:spcAft>
                <a:spcPts val="0"/>
              </a:spcAft>
              <a:buSzPts val="1300"/>
              <a:buAutoNum type="arabicPeriod"/>
            </a:pPr>
            <a:r>
              <a:rPr lang="en"/>
              <a:t>Define API for communication between the front and back end of the project (30 mins)</a:t>
            </a:r>
            <a:endParaRPr/>
          </a:p>
          <a:p>
            <a:pPr indent="-311150" lvl="0" marL="457200" rtl="0" algn="l">
              <a:spcBef>
                <a:spcPts val="0"/>
              </a:spcBef>
              <a:spcAft>
                <a:spcPts val="0"/>
              </a:spcAft>
              <a:buSzPts val="1300"/>
              <a:buAutoNum type="arabicPeriod"/>
            </a:pPr>
            <a:r>
              <a:rPr lang="en"/>
              <a:t>Split into two sub teams focused on backend and front end </a:t>
            </a:r>
            <a:r>
              <a:rPr lang="en"/>
              <a:t>respectively</a:t>
            </a:r>
            <a:r>
              <a:rPr lang="en"/>
              <a:t>, and begin developing ( 2 hours)</a:t>
            </a:r>
            <a:endParaRPr/>
          </a:p>
          <a:p>
            <a:pPr indent="-311150" lvl="0" marL="457200" rtl="0" algn="l">
              <a:spcBef>
                <a:spcPts val="0"/>
              </a:spcBef>
              <a:spcAft>
                <a:spcPts val="0"/>
              </a:spcAft>
              <a:buSzPts val="1300"/>
              <a:buAutoNum type="arabicPeriod"/>
            </a:pPr>
            <a:r>
              <a:rPr lang="en"/>
              <a:t>Status updates and any issues that were encountered up to that point (30 mins)</a:t>
            </a:r>
            <a:endParaRPr/>
          </a:p>
          <a:p>
            <a:pPr indent="-311150" lvl="0" marL="457200" rtl="0" algn="l">
              <a:spcBef>
                <a:spcPts val="0"/>
              </a:spcBef>
              <a:spcAft>
                <a:spcPts val="0"/>
              </a:spcAft>
              <a:buSzPts val="1300"/>
              <a:buAutoNum type="arabicPeriod"/>
            </a:pPr>
            <a:r>
              <a:rPr lang="en"/>
              <a:t>Continued development of front end and back end based off of API (2 hours)</a:t>
            </a:r>
            <a:endParaRPr/>
          </a:p>
          <a:p>
            <a:pPr indent="-311150" lvl="0" marL="457200" rtl="0" algn="l">
              <a:spcBef>
                <a:spcPts val="0"/>
              </a:spcBef>
              <a:spcAft>
                <a:spcPts val="0"/>
              </a:spcAft>
              <a:buSzPts val="1300"/>
              <a:buAutoNum type="arabicPeriod"/>
            </a:pPr>
            <a:r>
              <a:rPr lang="en"/>
              <a:t>Connection and debugging as connection issues were discovered (3 hours)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Design</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4442549" y="547175"/>
            <a:ext cx="3081075" cy="455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Choices: Python and PyCharm IDE</a:t>
            </a:r>
            <a:endParaRPr/>
          </a:p>
        </p:txBody>
      </p:sp>
      <p:sp>
        <p:nvSpPr>
          <p:cNvPr id="118" name="Google Shape;118;p18"/>
          <p:cNvSpPr txBox="1"/>
          <p:nvPr>
            <p:ph idx="1" type="body"/>
          </p:nvPr>
        </p:nvSpPr>
        <p:spPr>
          <a:xfrm>
            <a:off x="729450" y="236652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Lots of experience with Python on the team</a:t>
            </a:r>
            <a:endParaRPr sz="1500"/>
          </a:p>
          <a:p>
            <a:pPr indent="-323850" lvl="0" marL="457200" rtl="0" algn="l">
              <a:spcBef>
                <a:spcPts val="0"/>
              </a:spcBef>
              <a:spcAft>
                <a:spcPts val="0"/>
              </a:spcAft>
              <a:buSzPts val="1500"/>
              <a:buChar char="●"/>
            </a:pPr>
            <a:r>
              <a:rPr lang="en" sz="1500"/>
              <a:t>Simple syntax allows for greater speed of development</a:t>
            </a:r>
            <a:endParaRPr sz="1500"/>
          </a:p>
          <a:p>
            <a:pPr indent="-323850" lvl="0" marL="457200" rtl="0" algn="l">
              <a:spcBef>
                <a:spcPts val="0"/>
              </a:spcBef>
              <a:spcAft>
                <a:spcPts val="0"/>
              </a:spcAft>
              <a:buSzPts val="1500"/>
              <a:buChar char="●"/>
            </a:pPr>
            <a:r>
              <a:rPr lang="en" sz="1500"/>
              <a:t>The drawbacks don’t really affect a problem like this one</a:t>
            </a:r>
            <a:endParaRPr sz="1500"/>
          </a:p>
          <a:p>
            <a:pPr indent="-311150" lvl="1" marL="914400" rtl="0" algn="l">
              <a:spcBef>
                <a:spcPts val="0"/>
              </a:spcBef>
              <a:spcAft>
                <a:spcPts val="0"/>
              </a:spcAft>
              <a:buSzPts val="1300"/>
              <a:buChar char="○"/>
            </a:pPr>
            <a:r>
              <a:rPr lang="en" sz="1300"/>
              <a:t>(Small data sizes, little requirement for maximum speed)</a:t>
            </a:r>
            <a:endParaRPr sz="1300"/>
          </a:p>
        </p:txBody>
      </p:sp>
      <p:pic>
        <p:nvPicPr>
          <p:cNvPr id="119" name="Google Shape;119;p18"/>
          <p:cNvPicPr preferRelativeResize="0"/>
          <p:nvPr/>
        </p:nvPicPr>
        <p:blipFill>
          <a:blip r:embed="rId3">
            <a:alphaModFix/>
          </a:blip>
          <a:stretch>
            <a:fillRect/>
          </a:stretch>
        </p:blipFill>
        <p:spPr>
          <a:xfrm>
            <a:off x="5982500" y="1887150"/>
            <a:ext cx="3219875" cy="321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800" y="610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 Web app </a:t>
            </a:r>
            <a:endParaRPr/>
          </a:p>
        </p:txBody>
      </p:sp>
      <p:sp>
        <p:nvSpPr>
          <p:cNvPr id="125" name="Google Shape;125;p19"/>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a:t>
            </a:r>
            <a:endParaRPr/>
          </a:p>
          <a:p>
            <a:pPr indent="-311150" lvl="0" marL="457200" rtl="0" algn="l">
              <a:spcBef>
                <a:spcPts val="1600"/>
              </a:spcBef>
              <a:spcAft>
                <a:spcPts val="0"/>
              </a:spcAft>
              <a:buSzPts val="1300"/>
              <a:buChar char="●"/>
            </a:pPr>
            <a:r>
              <a:rPr lang="en"/>
              <a:t>A JS library useful for developing sleek and fast front end</a:t>
            </a:r>
            <a:endParaRPr/>
          </a:p>
        </p:txBody>
      </p:sp>
      <p:sp>
        <p:nvSpPr>
          <p:cNvPr id="126" name="Google Shape;126;p19"/>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UI</a:t>
            </a:r>
            <a:endParaRPr/>
          </a:p>
          <a:p>
            <a:pPr indent="-311150" lvl="0" marL="457200" rtl="0" algn="l">
              <a:spcBef>
                <a:spcPts val="1600"/>
              </a:spcBef>
              <a:spcAft>
                <a:spcPts val="0"/>
              </a:spcAft>
              <a:buSzPts val="1300"/>
              <a:buChar char="●"/>
            </a:pPr>
            <a:r>
              <a:rPr lang="en"/>
              <a:t>Library that is free to use within react with great documentation and components</a:t>
            </a:r>
            <a:endParaRPr/>
          </a:p>
          <a:p>
            <a:pPr indent="0" lvl="0" marL="0" rtl="0" algn="l">
              <a:spcBef>
                <a:spcPts val="1600"/>
              </a:spcBef>
              <a:spcAft>
                <a:spcPts val="0"/>
              </a:spcAft>
              <a:buNone/>
            </a:pPr>
            <a:r>
              <a:rPr lang="en"/>
              <a:t>Auth0</a:t>
            </a:r>
            <a:endParaRPr/>
          </a:p>
          <a:p>
            <a:pPr indent="-311150" lvl="0" marL="457200" rtl="0" algn="l">
              <a:spcBef>
                <a:spcPts val="1600"/>
              </a:spcBef>
              <a:spcAft>
                <a:spcPts val="0"/>
              </a:spcAft>
              <a:buSzPts val="1300"/>
              <a:buChar char="●"/>
            </a:pPr>
            <a:r>
              <a:rPr lang="en"/>
              <a:t>Online service with free </a:t>
            </a:r>
            <a:r>
              <a:rPr lang="en"/>
              <a:t>tier</a:t>
            </a:r>
            <a:r>
              <a:rPr lang="en"/>
              <a:t> that can be implemented with React for Authentication of users</a:t>
            </a:r>
            <a:endParaRPr/>
          </a:p>
        </p:txBody>
      </p:sp>
      <p:pic>
        <p:nvPicPr>
          <p:cNvPr id="127" name="Google Shape;127;p19"/>
          <p:cNvPicPr preferRelativeResize="0"/>
          <p:nvPr/>
        </p:nvPicPr>
        <p:blipFill>
          <a:blip r:embed="rId3">
            <a:alphaModFix/>
          </a:blip>
          <a:stretch>
            <a:fillRect/>
          </a:stretch>
        </p:blipFill>
        <p:spPr>
          <a:xfrm>
            <a:off x="2244263" y="1304325"/>
            <a:ext cx="744425" cy="744425"/>
          </a:xfrm>
          <a:prstGeom prst="rect">
            <a:avLst/>
          </a:prstGeom>
          <a:noFill/>
          <a:ln>
            <a:noFill/>
          </a:ln>
        </p:spPr>
      </p:pic>
      <p:pic>
        <p:nvPicPr>
          <p:cNvPr id="128" name="Google Shape;128;p19"/>
          <p:cNvPicPr preferRelativeResize="0"/>
          <p:nvPr/>
        </p:nvPicPr>
        <p:blipFill>
          <a:blip r:embed="rId4">
            <a:alphaModFix/>
          </a:blip>
          <a:stretch>
            <a:fillRect/>
          </a:stretch>
        </p:blipFill>
        <p:spPr>
          <a:xfrm>
            <a:off x="5562400" y="1198777"/>
            <a:ext cx="827474" cy="827474"/>
          </a:xfrm>
          <a:prstGeom prst="rect">
            <a:avLst/>
          </a:prstGeom>
          <a:noFill/>
          <a:ln>
            <a:noFill/>
          </a:ln>
        </p:spPr>
      </p:pic>
      <p:pic>
        <p:nvPicPr>
          <p:cNvPr id="129" name="Google Shape;129;p19"/>
          <p:cNvPicPr preferRelativeResize="0"/>
          <p:nvPr/>
        </p:nvPicPr>
        <p:blipFill>
          <a:blip r:embed="rId5">
            <a:alphaModFix/>
          </a:blip>
          <a:stretch>
            <a:fillRect/>
          </a:stretch>
        </p:blipFill>
        <p:spPr>
          <a:xfrm>
            <a:off x="7080925" y="1209687"/>
            <a:ext cx="805675" cy="805675"/>
          </a:xfrm>
          <a:prstGeom prst="rect">
            <a:avLst/>
          </a:prstGeom>
          <a:noFill/>
          <a:ln>
            <a:noFill/>
          </a:ln>
        </p:spPr>
      </p:pic>
      <p:pic>
        <p:nvPicPr>
          <p:cNvPr id="130" name="Google Shape;130;p19"/>
          <p:cNvPicPr preferRelativeResize="0"/>
          <p:nvPr/>
        </p:nvPicPr>
        <p:blipFill>
          <a:blip r:embed="rId6">
            <a:alphaModFix/>
          </a:blip>
          <a:stretch>
            <a:fillRect/>
          </a:stretch>
        </p:blipFill>
        <p:spPr>
          <a:xfrm>
            <a:off x="1730050" y="3271550"/>
            <a:ext cx="1772876" cy="143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Choices: Flask and Backend</a:t>
            </a:r>
            <a:endParaRPr/>
          </a:p>
        </p:txBody>
      </p:sp>
      <p:sp>
        <p:nvSpPr>
          <p:cNvPr id="136" name="Google Shape;136;p20"/>
          <p:cNvSpPr txBox="1"/>
          <p:nvPr>
            <p:ph idx="1" type="body"/>
          </p:nvPr>
        </p:nvSpPr>
        <p:spPr>
          <a:xfrm>
            <a:off x="729450" y="2301625"/>
            <a:ext cx="7688700" cy="20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Framework that we employed in the backend of our web application</a:t>
            </a:r>
            <a:endParaRPr/>
          </a:p>
          <a:p>
            <a:pPr indent="-311150" lvl="0" marL="457200" rtl="0" algn="l">
              <a:spcBef>
                <a:spcPts val="0"/>
              </a:spcBef>
              <a:spcAft>
                <a:spcPts val="0"/>
              </a:spcAft>
              <a:buSzPts val="1300"/>
              <a:buChar char="●"/>
            </a:pPr>
            <a:r>
              <a:rPr lang="en"/>
              <a:t>In the backend we made use of micro services, a good design principle for modularity as it allows an application to be scaled up very easily</a:t>
            </a:r>
            <a:endParaRPr/>
          </a:p>
        </p:txBody>
      </p:sp>
      <p:pic>
        <p:nvPicPr>
          <p:cNvPr id="137" name="Google Shape;137;p20"/>
          <p:cNvPicPr preferRelativeResize="0"/>
          <p:nvPr/>
        </p:nvPicPr>
        <p:blipFill>
          <a:blip r:embed="rId3">
            <a:alphaModFix/>
          </a:blip>
          <a:stretch>
            <a:fillRect/>
          </a:stretch>
        </p:blipFill>
        <p:spPr>
          <a:xfrm>
            <a:off x="6905613" y="500575"/>
            <a:ext cx="2238375" cy="20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7650" y="1216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Choices: MongoDB</a:t>
            </a:r>
            <a:endParaRPr/>
          </a:p>
        </p:txBody>
      </p:sp>
      <p:sp>
        <p:nvSpPr>
          <p:cNvPr id="143" name="Google Shape;143;p21"/>
          <p:cNvSpPr txBox="1"/>
          <p:nvPr>
            <p:ph idx="1" type="body"/>
          </p:nvPr>
        </p:nvSpPr>
        <p:spPr>
          <a:xfrm>
            <a:off x="727650" y="1810075"/>
            <a:ext cx="6128700" cy="333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MongoDB is the most popular noSQL database, which allows for greater flexibility in development and allows for greater productivity as the application evolves</a:t>
            </a:r>
            <a:r>
              <a:rPr lang="en"/>
              <a:t> </a:t>
            </a:r>
            <a:endParaRPr/>
          </a:p>
          <a:p>
            <a:pPr indent="-311150" lvl="0" marL="457200" rtl="0" algn="l">
              <a:spcBef>
                <a:spcPts val="0"/>
              </a:spcBef>
              <a:spcAft>
                <a:spcPts val="0"/>
              </a:spcAft>
              <a:buSzPts val="1300"/>
              <a:buChar char="●"/>
            </a:pPr>
            <a:r>
              <a:rPr lang="en"/>
              <a:t>MongoDB has a free tier for their cloud based MongoDB Atlas service, this means MongoDB sets up the VM on an AWS server and takes care of all necessary “database back end” services such as load balancing, background update operations to ensure atomic operation (read/write to the database), and managing user connections giving us more time to work on other areas of the application</a:t>
            </a:r>
            <a:endParaRPr/>
          </a:p>
          <a:p>
            <a:pPr indent="-311150" lvl="0" marL="457200" rtl="0" algn="l">
              <a:spcBef>
                <a:spcPts val="0"/>
              </a:spcBef>
              <a:spcAft>
                <a:spcPts val="0"/>
              </a:spcAft>
              <a:buSzPts val="1300"/>
              <a:buChar char="●"/>
            </a:pPr>
            <a:r>
              <a:rPr lang="en"/>
              <a:t>With this service we were able to test and debug our applications remotely from our own IDEs while ensuring we all had the exact same data to test our application</a:t>
            </a:r>
            <a:endParaRPr/>
          </a:p>
          <a:p>
            <a:pPr indent="-311150" lvl="0" marL="457200" rtl="0" algn="l">
              <a:spcBef>
                <a:spcPts val="0"/>
              </a:spcBef>
              <a:spcAft>
                <a:spcPts val="0"/>
              </a:spcAft>
              <a:buSzPts val="1300"/>
              <a:buChar char="●"/>
            </a:pPr>
            <a:r>
              <a:rPr lang="en"/>
              <a:t>Scalability is also very easy with Atlas, as many tiers for different amounts of storage, connections, and </a:t>
            </a:r>
            <a:r>
              <a:rPr lang="en"/>
              <a:t>retrieval</a:t>
            </a:r>
            <a:r>
              <a:rPr lang="en"/>
              <a:t> speeds are </a:t>
            </a:r>
            <a:r>
              <a:rPr lang="en"/>
              <a:t>available</a:t>
            </a:r>
            <a:r>
              <a:rPr lang="en"/>
              <a:t> </a:t>
            </a:r>
            <a:endParaRPr/>
          </a:p>
        </p:txBody>
      </p:sp>
      <p:pic>
        <p:nvPicPr>
          <p:cNvPr id="144" name="Google Shape;144;p21"/>
          <p:cNvPicPr preferRelativeResize="0"/>
          <p:nvPr/>
        </p:nvPicPr>
        <p:blipFill>
          <a:blip r:embed="rId3">
            <a:alphaModFix/>
          </a:blip>
          <a:stretch>
            <a:fillRect/>
          </a:stretch>
        </p:blipFill>
        <p:spPr>
          <a:xfrm>
            <a:off x="6609950" y="498150"/>
            <a:ext cx="2534051" cy="2534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