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301" r:id="rId4"/>
    <p:sldId id="302" r:id="rId5"/>
    <p:sldId id="303" r:id="rId6"/>
    <p:sldId id="304" r:id="rId7"/>
    <p:sldId id="306" r:id="rId8"/>
    <p:sldId id="305" r:id="rId9"/>
    <p:sldId id="267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verpass Mono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8EC69-7E00-4130-B817-84737C94716E}">
  <a:tblStyle styleId="{B388EC69-7E00-4130-B817-84737C947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7111BC-DD25-4C45-BB13-7F96D06903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0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95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87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7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99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372416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DETEKSI PLAT MOTOR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05626" y="3481444"/>
            <a:ext cx="270567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M NDARU SABITTURAHMAN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RAMANG DARUSSALAM 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IDE PROJECT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500" y="1475575"/>
            <a:ext cx="41585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kami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plat motor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otomatis</a:t>
            </a:r>
            <a:r>
              <a:rPr lang="en-ID" sz="18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ID" b="0" dirty="0">
              <a:solidFill>
                <a:schemeClr val="bg1"/>
              </a:solidFill>
              <a:effectLst/>
            </a:endParaRPr>
          </a:p>
          <a:p>
            <a:pPr marL="114300" indent="0">
              <a:buNone/>
            </a:pPr>
            <a:br>
              <a:rPr lang="en-ID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952397-900D-D98F-E36E-184A53C29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9" t="5179" b="48835"/>
          <a:stretch/>
        </p:blipFill>
        <p:spPr bwMode="auto">
          <a:xfrm>
            <a:off x="4867949" y="1475575"/>
            <a:ext cx="3630284" cy="27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BIDANG IMPLEMENTASI DEEP LEARNING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500" y="1475575"/>
            <a:ext cx="4060964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edge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kecerdasan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(AI)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dan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1;p28">
            <a:extLst>
              <a:ext uri="{FF2B5EF4-FFF2-40B4-BE49-F238E27FC236}">
                <a16:creationId xmlns:a16="http://schemas.microsoft.com/office/drawing/2014/main" id="{0D964182-FE62-0EC6-CA9F-96B677607A13}"/>
              </a:ext>
            </a:extLst>
          </p:cNvPr>
          <p:cNvSpPr txBox="1">
            <a:spLocks/>
          </p:cNvSpPr>
          <p:nvPr/>
        </p:nvSpPr>
        <p:spPr>
          <a:xfrm flipH="1">
            <a:off x="4474464" y="1475575"/>
            <a:ext cx="4060964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spcAft>
                <a:spcPts val="1200"/>
              </a:spcAft>
              <a:buFont typeface="Roboto"/>
              <a:buNone/>
            </a:pPr>
            <a:b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43E3-FBE6-DEDF-94E8-1E2E0B34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56" y="1581054"/>
            <a:ext cx="3674580" cy="19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JENIS TUGAS</a:t>
            </a:r>
            <a:endParaRPr lang="en-ID" sz="2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500" y="1475575"/>
            <a:ext cx="4060964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object detection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proses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menemukan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instance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objek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tertentu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wajah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mobil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dan lain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lain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gambar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video.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klasifikasi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deteksi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objek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mendeteksi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banyak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objek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lokasinya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gambar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b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1;p28">
            <a:extLst>
              <a:ext uri="{FF2B5EF4-FFF2-40B4-BE49-F238E27FC236}">
                <a16:creationId xmlns:a16="http://schemas.microsoft.com/office/drawing/2014/main" id="{0D964182-FE62-0EC6-CA9F-96B677607A13}"/>
              </a:ext>
            </a:extLst>
          </p:cNvPr>
          <p:cNvSpPr txBox="1">
            <a:spLocks/>
          </p:cNvSpPr>
          <p:nvPr/>
        </p:nvSpPr>
        <p:spPr>
          <a:xfrm flipH="1">
            <a:off x="4474464" y="1475575"/>
            <a:ext cx="4060964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spcAft>
                <a:spcPts val="1200"/>
              </a:spcAft>
              <a:buFont typeface="Roboto"/>
              <a:buNone/>
            </a:pPr>
            <a:b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DD5B-7023-233E-2AA4-AF584727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15" y="1464844"/>
            <a:ext cx="3315462" cy="33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DEEP LEARNING MODEL</a:t>
            </a:r>
            <a:endParaRPr lang="en-ID" sz="2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500" y="1475575"/>
            <a:ext cx="8121928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kasus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kami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menggunakan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pemodelan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projek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menggunakan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Yolo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1;p28">
            <a:extLst>
              <a:ext uri="{FF2B5EF4-FFF2-40B4-BE49-F238E27FC236}">
                <a16:creationId xmlns:a16="http://schemas.microsoft.com/office/drawing/2014/main" id="{0D964182-FE62-0EC6-CA9F-96B677607A13}"/>
              </a:ext>
            </a:extLst>
          </p:cNvPr>
          <p:cNvSpPr txBox="1">
            <a:spLocks/>
          </p:cNvSpPr>
          <p:nvPr/>
        </p:nvSpPr>
        <p:spPr>
          <a:xfrm flipH="1">
            <a:off x="4474464" y="1475575"/>
            <a:ext cx="4060964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spcAft>
                <a:spcPts val="1200"/>
              </a:spcAft>
              <a:buFont typeface="Roboto"/>
              <a:buNone/>
            </a:pPr>
            <a:b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DATASET</a:t>
            </a:r>
            <a:endParaRPr lang="en-ID" sz="2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500" y="1475575"/>
            <a:ext cx="4060964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Kaggle, dan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pembagiannya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70%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(210), 20%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testing(60) dan 10%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(30).</a:t>
            </a:r>
            <a:b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3CD2C5-276A-0383-5251-32A8E2C9D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t="-545" r="11492" b="545"/>
          <a:stretch/>
        </p:blipFill>
        <p:spPr bwMode="auto">
          <a:xfrm>
            <a:off x="4910620" y="1475575"/>
            <a:ext cx="3436714" cy="29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ED610-01FF-46FD-84CA-805E2EA7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108" y="3328416"/>
            <a:ext cx="2113748" cy="10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ALUR APLIKASI</a:t>
            </a:r>
            <a:endParaRPr lang="en-ID" sz="2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13498" y="1475575"/>
            <a:ext cx="8313058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8F8CE-137D-B563-BE15-9928FF3D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77" y="1518704"/>
            <a:ext cx="5235492" cy="32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DESAIN UI/UX</a:t>
            </a:r>
            <a:endParaRPr lang="en-ID" sz="2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845725" y="1353655"/>
            <a:ext cx="745255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D6AC4-E961-C4EE-0F74-70DDD5F7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8" y="1620542"/>
            <a:ext cx="1552627" cy="2760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CB2C9-37B9-EE1E-CF04-8281A1A15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320" y="1620540"/>
            <a:ext cx="1552628" cy="2760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2B472-9016-6C18-34B8-006B527CF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217" y="1620541"/>
            <a:ext cx="1552628" cy="2760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5E8E6-50C4-EC70-12CA-159E7C201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834" y="1620540"/>
            <a:ext cx="1552628" cy="27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2170176" y="1767840"/>
            <a:ext cx="6583680" cy="101160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168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Overpass Mono</vt:lpstr>
      <vt:lpstr>Montserrat</vt:lpstr>
      <vt:lpstr>Arial</vt:lpstr>
      <vt:lpstr>Roboto</vt:lpstr>
      <vt:lpstr>Roboto Condensed Light</vt:lpstr>
      <vt:lpstr>Anaheim</vt:lpstr>
      <vt:lpstr>Programming Lesson by Slidesgo</vt:lpstr>
      <vt:lpstr>DETEKSI PLAT MOTOR</vt:lpstr>
      <vt:lpstr>IDE PROJECT</vt:lpstr>
      <vt:lpstr>BIDANG IMPLEMENTASI DEEP LEARNING</vt:lpstr>
      <vt:lpstr>JENIS TUGAS</vt:lpstr>
      <vt:lpstr>DEEP LEARNING MODEL</vt:lpstr>
      <vt:lpstr>DATASET</vt:lpstr>
      <vt:lpstr>ALUR APLIKASI</vt:lpstr>
      <vt:lpstr>DESAIN UI/UX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PLAT MOTOR</dc:title>
  <dc:creator>M Ndaru Sabitturahman</dc:creator>
  <cp:lastModifiedBy>M Ndaru Sabitturahman</cp:lastModifiedBy>
  <cp:revision>5</cp:revision>
  <dcterms:modified xsi:type="dcterms:W3CDTF">2022-06-21T17:45:02Z</dcterms:modified>
</cp:coreProperties>
</file>