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0" r:id="rId10"/>
    <p:sldId id="283" r:id="rId11"/>
    <p:sldId id="282" r:id="rId12"/>
    <p:sldId id="279" r:id="rId13"/>
    <p:sldId id="265" r:id="rId14"/>
    <p:sldId id="266" r:id="rId15"/>
    <p:sldId id="286" r:id="rId16"/>
    <p:sldId id="267" r:id="rId17"/>
    <p:sldId id="285" r:id="rId18"/>
    <p:sldId id="268" r:id="rId19"/>
    <p:sldId id="284" r:id="rId20"/>
    <p:sldId id="28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6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Start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more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dirty="0"/>
              <a:t>Combining Crash/People/Vehicle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b="1" dirty="0"/>
              <a:t>Scaling down the data for a feasible project</a:t>
            </a:r>
          </a:p>
          <a:p>
            <a:pPr lvl="1"/>
            <a:r>
              <a:rPr lang="en-US" dirty="0"/>
              <a:t>Combining Crash/People/Vehicle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7824"/>
          </a:xfrm>
        </p:spPr>
        <p:txBody>
          <a:bodyPr>
            <a:normAutofit/>
          </a:bodyPr>
          <a:lstStyle/>
          <a:p>
            <a:r>
              <a:rPr lang="en-US" dirty="0"/>
              <a:t>Vehicle data very sparse and hard to standardize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crash &amp; people data from summer 2018 made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b="1" dirty="0"/>
              <a:t>Combining Crash/People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Therefore the RD_NO column will be repeated in the people dataset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dirty="0"/>
              <a:t>Now every entry was a person that was involved in the crash, and the circumstances of the crash they were involved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dirty="0"/>
              <a:t>Combining Crash/People datasets</a:t>
            </a:r>
          </a:p>
          <a:p>
            <a:pPr lvl="1"/>
            <a:r>
              <a:rPr lang="en-US" b="1" dirty="0"/>
              <a:t>Making the data interpretable by an algorithm</a:t>
            </a:r>
          </a:p>
          <a:p>
            <a:pPr lvl="2"/>
            <a:r>
              <a:rPr lang="en-US" b="1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Computers can’t understand English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Manually enumerate all values</a:t>
            </a:r>
          </a:p>
          <a:p>
            <a:pPr lvl="1"/>
            <a:r>
              <a:rPr lang="en-US" dirty="0"/>
              <a:t>Record a mapping of what each number means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55" y="2086641"/>
            <a:ext cx="542925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dirty="0"/>
              <a:t>Combining Crash/People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vast number of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those columns, let the data mining algorithm take care of finding actually relevant features</a:t>
            </a:r>
          </a:p>
          <a:p>
            <a:r>
              <a:rPr lang="en-US" dirty="0"/>
              <a:t>Project goal set: Determine the INJURY_CLASSIFICATION for any person involved in a car crash</a:t>
            </a:r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very imbalanced, out of 67k crashes</a:t>
            </a:r>
          </a:p>
          <a:p>
            <a:pPr lvl="1"/>
            <a:r>
              <a:rPr lang="en-US" dirty="0"/>
              <a:t>61k had no indication of injuries</a:t>
            </a:r>
          </a:p>
          <a:p>
            <a:pPr lvl="1"/>
            <a:r>
              <a:rPr lang="en-US" dirty="0"/>
              <a:t>3.5k were injured (NONINCAPACITATING_INJURIES)</a:t>
            </a:r>
          </a:p>
          <a:p>
            <a:pPr lvl="1"/>
            <a:r>
              <a:rPr lang="en-US" dirty="0"/>
              <a:t>36 were fatal</a:t>
            </a:r>
          </a:p>
          <a:p>
            <a:r>
              <a:rPr lang="en-US" dirty="0"/>
              <a:t>Different algorithms required different data shapes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1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6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7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10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/>
          <a:lstStyle/>
          <a:p>
            <a:r>
              <a:rPr lang="en-US" dirty="0"/>
              <a:t>Many Inconsistencies, lack of good management/verification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DUI/DWI,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</a:t>
            </a:r>
          </a:p>
          <a:p>
            <a:r>
              <a:rPr lang="en-US" dirty="0"/>
              <a:t>Lack of a standardized format</a:t>
            </a:r>
          </a:p>
          <a:p>
            <a:pPr lvl="1"/>
            <a:r>
              <a:rPr lang="en-US" dirty="0"/>
              <a:t>Descriptions sometimes included spelling errors</a:t>
            </a:r>
          </a:p>
          <a:p>
            <a:pPr lvl="1"/>
            <a:r>
              <a:rPr lang="en-US" dirty="0"/>
              <a:t>Info was sometimes entered by a human, causing subjectivity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6ECB-F907-493F-8149-9B56FA2D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24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similar algorithm to Fall/Winter/Spring Crashes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16" y="4460143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1079</Words>
  <Application>Microsoft Office PowerPoint</Application>
  <PresentationFormat>Widescreen</PresentationFormat>
  <Paragraphs>167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- Preprocessing</vt:lpstr>
      <vt:lpstr>Traffic Crashes – Preprocessing Scaling down the data</vt:lpstr>
      <vt:lpstr>Traffic Crashes - Preprocessing</vt:lpstr>
      <vt:lpstr>Traffic Crashes – Preprocessing Combining crashes/people</vt:lpstr>
      <vt:lpstr>Traffic Crashes - Preprocessing</vt:lpstr>
      <vt:lpstr>Traffic Crashes – Preprocessing Making the data interpretable</vt:lpstr>
      <vt:lpstr>Traffic Crashes - Preprocessing</vt:lpstr>
      <vt:lpstr>Traffic Crashes – Preprocessing Feature Reduction</vt:lpstr>
      <vt:lpstr>Traffic Crashes - Transformation</vt:lpstr>
      <vt:lpstr>Traffic Crashes - Transformation</vt:lpstr>
      <vt:lpstr>Traffic Crashes – Data Mining</vt:lpstr>
      <vt:lpstr>Traffic Crashes – Data Mining</vt:lpstr>
      <vt:lpstr>Traffic Crashes – Data Mining</vt:lpstr>
      <vt:lpstr>Traffic Crashes – Data Mining</vt:lpstr>
      <vt:lpstr>Traffic Crashes – Evaluation</vt:lpstr>
      <vt:lpstr>Traffic Crashes – Evaluation</vt:lpstr>
      <vt:lpstr>Traffic Crashes – Interpretation</vt:lpstr>
      <vt:lpstr>Traffic Crashes – Interpretation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76</cp:revision>
  <dcterms:created xsi:type="dcterms:W3CDTF">2018-12-02T21:22:18Z</dcterms:created>
  <dcterms:modified xsi:type="dcterms:W3CDTF">2018-12-03T01:49:17Z</dcterms:modified>
</cp:coreProperties>
</file>