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0CC-6336-4B3C-B7F8-8ACD5E234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14B4C-D06C-4EEB-80B2-2B8C3E4EF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FB2D0-3677-4CD1-9275-8DE00148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DE32F-6F50-4C0C-B104-0EF87CA7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360C1-2883-48F9-BA20-CC5E9433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1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A545-BFA3-424D-8CAA-CF7CFDBA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F4B54-C6A5-48C5-9EAF-BB2ADE0BE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E4BE1-4E65-4789-8DD1-A17298FF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34265-1CE2-478F-B707-AC247924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5578-AB1C-4390-8DDA-C7BF0BFA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1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6603B-2B1C-4C8C-91B2-8D5C19A1E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C1F51-B52B-48C3-AB80-F380C6F24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726BE-FC34-484D-AF3E-C00EC96A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A527C-771F-485E-91FE-52B40DAD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B7A1C-BC61-4483-B546-74D749F6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0E03-493F-44F7-B097-8E52988C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2DB3-4812-4922-8069-D068C578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CBAF6-0DD0-4969-B710-37488E83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734C-6726-4521-B610-CECC0DBE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A0923-C699-4F7C-BABE-87C87292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2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3766-AC1E-49FA-80B8-6F081899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C291A-17DA-41E1-888D-F65BC2AE8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4392A-D536-4D22-9F99-166B3A9E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AE973-BC50-4660-A3BB-6A377FC9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A863B-A325-4A06-B0DA-FEAC33CD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7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75DB-310A-4C64-B8E9-73E0A748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38EF-92A8-4A83-B6EE-8E299B2E3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392C0-3B10-4904-A206-65563B37F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CA5B1-63C0-406E-A89A-07ABC1FE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42617-BC70-4807-A0DD-0BE936AB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E3538-9F92-40A4-B3A2-E2B71E89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8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6EF9-2719-4E9F-9A66-C5005B7E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BD2D3-16E9-4424-8178-7739594EA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65D9B-F21C-4903-A777-8AB1F8062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42717-6A0F-4057-B19A-B34A91014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C554D-1050-403E-B712-6D59FB903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3D420-2C87-4EE9-BBA9-7BD6B820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EC0D0-FD14-4276-9DC5-406CC2EC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D0365-9ED8-4EF2-994F-683000E1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2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AF1C-0CD8-4BFB-9381-227115B5F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1C2F3-8625-4E8D-8EB0-5A1B5B99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1BCD7-C8A9-4F94-954D-B5061663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54FE8-43C2-421C-A903-D926C4E0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2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3E6FD-7AEE-4555-9BC1-AA729490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0FF90-5A0F-4B32-8990-AEB89608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0EC47-095F-4C65-A8C8-58B19C8F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2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5074-0961-4448-A05B-64067ADD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71991-6903-4762-98EC-1CDF4A73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48D41-C35D-4E67-94BD-1FFF85CAC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C18E4-86D5-41DE-B6EB-E1681DC7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7E6C7-ECA2-4CFF-9F3E-1D8160B5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6496E-0FE2-4240-8616-EA5AE661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5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81F2F-43AE-4DCA-8810-06190ABD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FC6AB-40B0-424A-87FF-69AAA32B2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CFEF8-32CA-4171-87ED-5352D8CD2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4AA43-4CCC-4D35-BBAA-A080FD85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FE245-01E9-44D3-A877-10953255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19E6A-ADF9-4E98-9F36-43F49C9B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1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7AC3D-42AB-4647-AAAB-D01007BF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B6368-3AA3-43E0-BBC2-2BFBE2820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3D4E-8619-42CE-82C9-05D84DDE8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C5861-3D33-4114-B862-03C5384013C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8757B-B3D2-4CDB-94C4-ECFE3373F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FE7FC-052F-4D30-BD75-3441DD627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5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eka">
            <a:extLst>
              <a:ext uri="{FF2B5EF4-FFF2-40B4-BE49-F238E27FC236}">
                <a16:creationId xmlns:a16="http://schemas.microsoft.com/office/drawing/2014/main" id="{6287394A-3624-4DDF-8111-8A501C9B4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256" y="1829183"/>
            <a:ext cx="4867487" cy="486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BDBB9E-7DCE-40BB-93B7-2768D5243A7E}"/>
              </a:ext>
            </a:extLst>
          </p:cNvPr>
          <p:cNvSpPr txBox="1"/>
          <p:nvPr/>
        </p:nvSpPr>
        <p:spPr>
          <a:xfrm>
            <a:off x="1657003" y="282636"/>
            <a:ext cx="88447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Weka</a:t>
            </a:r>
          </a:p>
        </p:txBody>
      </p:sp>
    </p:spTree>
    <p:extLst>
      <p:ext uri="{BB962C8B-B14F-4D97-AF65-F5344CB8AC3E}">
        <p14:creationId xmlns:p14="http://schemas.microsoft.com/office/powerpoint/2010/main" val="125962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E2EA-0415-443D-B9D8-7FE5B3A9A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98% correct classified, 2% incorrectly classified</a:t>
            </a:r>
          </a:p>
          <a:p>
            <a:pPr lvl="1"/>
            <a:r>
              <a:rPr lang="en-US" dirty="0"/>
              <a:t>Precision = . 980</a:t>
            </a:r>
          </a:p>
          <a:p>
            <a:pPr lvl="1"/>
            <a:r>
              <a:rPr lang="en-US" dirty="0"/>
              <a:t>Recall = .980</a:t>
            </a:r>
          </a:p>
          <a:p>
            <a:pPr lvl="1"/>
            <a:r>
              <a:rPr lang="en-US" dirty="0"/>
              <a:t>F Measure = .980</a:t>
            </a:r>
          </a:p>
          <a:p>
            <a:pPr lvl="1"/>
            <a:r>
              <a:rPr lang="en-US" dirty="0"/>
              <a:t>20 seconds to build model</a:t>
            </a:r>
          </a:p>
          <a:p>
            <a:pPr lvl="1"/>
            <a:r>
              <a:rPr lang="en-US" dirty="0"/>
              <a:t>About 6 minutes to classify</a:t>
            </a:r>
          </a:p>
          <a:p>
            <a:pPr lvl="1"/>
            <a:r>
              <a:rPr lang="en-US" dirty="0"/>
              <a:t>Excellent!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677E20-B5AC-4867-8B58-188C3264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 of Classification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A38AEA-0CB2-499D-9265-BA0DDF654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233" y="3539892"/>
            <a:ext cx="6427853" cy="231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8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0DFB-B85B-43A5-9012-D9602422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classifying using new test data…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A84E-5C4F-4B18-B7FE-94EFB82C8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data taken from Summer 2017</a:t>
            </a:r>
          </a:p>
          <a:p>
            <a:r>
              <a:rPr lang="en-US" dirty="0"/>
              <a:t>49,000 entries of people that were involved in crashes</a:t>
            </a:r>
          </a:p>
        </p:txBody>
      </p:sp>
    </p:spTree>
    <p:extLst>
      <p:ext uri="{BB962C8B-B14F-4D97-AF65-F5344CB8AC3E}">
        <p14:creationId xmlns:p14="http://schemas.microsoft.com/office/powerpoint/2010/main" val="1834744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1BCD-9814-49B7-8EDE-0AF603BA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AB6B-A0AE-426A-A0CB-F7E3FEEA9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51.1% correct classified, 48.9% incorrectly classified</a:t>
            </a:r>
          </a:p>
          <a:p>
            <a:pPr lvl="1"/>
            <a:r>
              <a:rPr lang="en-US" dirty="0"/>
              <a:t>Precision = .911 </a:t>
            </a:r>
          </a:p>
          <a:p>
            <a:pPr lvl="1"/>
            <a:r>
              <a:rPr lang="en-US" dirty="0"/>
              <a:t>Recall = .512</a:t>
            </a:r>
          </a:p>
          <a:p>
            <a:pPr lvl="1"/>
            <a:r>
              <a:rPr lang="en-US" dirty="0"/>
              <a:t>F Measure = .640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427BC-8DFA-4320-A43E-4DC7096E0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695" y="2983918"/>
            <a:ext cx="7607987" cy="255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BFB7-2A8E-40B2-91C8-D1AA77EE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D4540-752E-42D7-8B67-E3C83618E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78.7% correct classified, 21.3% incorrectly classified</a:t>
            </a:r>
          </a:p>
          <a:p>
            <a:pPr lvl="1"/>
            <a:r>
              <a:rPr lang="en-US" dirty="0"/>
              <a:t>Precision = .876</a:t>
            </a:r>
          </a:p>
          <a:p>
            <a:pPr lvl="1"/>
            <a:r>
              <a:rPr lang="en-US" dirty="0"/>
              <a:t>Recall = .787</a:t>
            </a:r>
          </a:p>
          <a:p>
            <a:pPr lvl="1"/>
            <a:r>
              <a:rPr lang="en-US" dirty="0"/>
              <a:t>F Measure = .828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C919A-5644-4402-935C-BA8705F8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457" y="3137188"/>
            <a:ext cx="7847333" cy="27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78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A47F-27B1-466C-9EF3-61339A23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Stump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473E-5D1B-440B-8088-C3FCA5C74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77.1% correct classified, 22.9% incorrectly classified</a:t>
            </a:r>
          </a:p>
          <a:p>
            <a:pPr lvl="1"/>
            <a:r>
              <a:rPr lang="en-US" dirty="0"/>
              <a:t>Recall = .771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AE3C3-C0D4-48E3-AF6D-810D2B352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004" y="3429000"/>
            <a:ext cx="7265884" cy="2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38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D214-47DA-4272-9735-43B11E78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9DD7-582A-4AB7-AF41-A9082854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88% correct classified, 12% incorrectly classified</a:t>
            </a:r>
          </a:p>
          <a:p>
            <a:pPr lvl="1"/>
            <a:r>
              <a:rPr lang="en-US" dirty="0"/>
              <a:t>Precision = .877</a:t>
            </a:r>
          </a:p>
          <a:p>
            <a:pPr lvl="1"/>
            <a:r>
              <a:rPr lang="en-US" dirty="0"/>
              <a:t>Recall = .880</a:t>
            </a:r>
          </a:p>
          <a:p>
            <a:pPr lvl="1"/>
            <a:r>
              <a:rPr lang="en-US" dirty="0"/>
              <a:t>F Measure = .879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47477-AA4E-4215-91C6-27EDA331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853" y="3203690"/>
            <a:ext cx="7814222" cy="27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73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8B27-56A7-4474-8729-48490A70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Our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A10B2-FEB2-4F34-A004-CB2AAE653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doesn’t seem to be to be any overfitting/underfitting</a:t>
            </a:r>
          </a:p>
          <a:p>
            <a:pPr lvl="1"/>
            <a:r>
              <a:rPr lang="en-US" dirty="0"/>
              <a:t>Excellent accuracy when ran on the never seen test data!</a:t>
            </a:r>
          </a:p>
        </p:txBody>
      </p:sp>
    </p:spTree>
    <p:extLst>
      <p:ext uri="{BB962C8B-B14F-4D97-AF65-F5344CB8AC3E}">
        <p14:creationId xmlns:p14="http://schemas.microsoft.com/office/powerpoint/2010/main" val="200350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5096-EC40-4FE4-9DE8-C7442AB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4599-D483-4FFB-8B69-991CC567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Considering our problem statement we were curious as to see what interesting rules were generated to lead to fatalities	</a:t>
            </a:r>
          </a:p>
          <a:p>
            <a:pPr lvl="1"/>
            <a:r>
              <a:rPr lang="en-US" dirty="0"/>
              <a:t>Achieved by using Weka</a:t>
            </a:r>
          </a:p>
          <a:p>
            <a:r>
              <a:rPr lang="en-US" dirty="0"/>
              <a:t>Initial data made it difficult to find interesting rules to our problem</a:t>
            </a:r>
          </a:p>
          <a:p>
            <a:pPr lvl="1"/>
            <a:r>
              <a:rPr lang="en-US" dirty="0"/>
              <a:t>Rules were found to be infrequent thus never showed up despite increasing number of rules to generate and the lower bound</a:t>
            </a:r>
          </a:p>
          <a:p>
            <a:pPr lvl="1"/>
            <a:r>
              <a:rPr lang="en-US" dirty="0"/>
              <a:t>Oversampling helped immensely</a:t>
            </a:r>
          </a:p>
          <a:p>
            <a:pPr lvl="1"/>
            <a:r>
              <a:rPr lang="en-US" dirty="0"/>
              <a:t>Set the consequent to the Injury Type which outputs Confidence only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2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78BFD7-C6CC-478E-A308-CAF4366C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909" y="0"/>
            <a:ext cx="6694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9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359A-F1AC-47F0-B95B-F4D96FEF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233"/>
            <a:ext cx="10515600" cy="1325563"/>
          </a:xfrm>
        </p:spPr>
        <p:txBody>
          <a:bodyPr/>
          <a:lstStyle/>
          <a:p>
            <a:r>
              <a:rPr lang="en-US" dirty="0"/>
              <a:t>A few interesting rules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2C2F2-46AC-4071-9375-4AAECF6A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016"/>
            <a:ext cx="10515600" cy="5142451"/>
          </a:xfrm>
        </p:spPr>
        <p:txBody>
          <a:bodyPr>
            <a:normAutofit/>
          </a:bodyPr>
          <a:lstStyle/>
          <a:p>
            <a:r>
              <a:rPr lang="en-US" sz="2400" dirty="0"/>
              <a:t>LIGHTING_CONDITION=DAYLIGHT FIRST_CRASH_TYPE=ANIMAL CRASH_TYPE=INJURY AND / OR TOW DUE TO CRASH 2 ==&gt; INJURY_CLASSIFICATION=FATAL </a:t>
            </a:r>
          </a:p>
          <a:p>
            <a:pPr lvl="1"/>
            <a:r>
              <a:rPr lang="en-US" sz="2000" dirty="0"/>
              <a:t>Very low confidence…</a:t>
            </a:r>
          </a:p>
          <a:p>
            <a:pPr lvl="1"/>
            <a:r>
              <a:rPr lang="en-US" sz="2000" dirty="0"/>
              <a:t>Crashing into an animal always resulted in a Fatal injury</a:t>
            </a:r>
          </a:p>
          <a:p>
            <a:r>
              <a:rPr lang="en-US" sz="2400" dirty="0"/>
              <a:t>TRAFFIC_CONTROL_DEVICE=NO_CONTROLS LIGHTING_CONDITION=DARKNESS LIGHTED ROAD ROAD_DEFECT=NO DEFECTS SEX=M ==&gt; INJURY_CLASSIFICATION=FATAL</a:t>
            </a:r>
          </a:p>
          <a:p>
            <a:pPr lvl="1"/>
            <a:r>
              <a:rPr lang="en-US" dirty="0"/>
              <a:t>.87 confidence</a:t>
            </a:r>
          </a:p>
          <a:p>
            <a:r>
              <a:rPr lang="en-US" dirty="0"/>
              <a:t>FIRST_CRASH_TYPE=FIXED OBJECT SEX=M DRIVER_VISION=UNKNOWN ==&gt; INJURY_CLASSIFICATION=FATAL</a:t>
            </a:r>
          </a:p>
          <a:p>
            <a:pPr lvl="1"/>
            <a:r>
              <a:rPr lang="en-US" sz="2000" dirty="0"/>
              <a:t>.85 confidence</a:t>
            </a:r>
          </a:p>
        </p:txBody>
      </p:sp>
    </p:spTree>
    <p:extLst>
      <p:ext uri="{BB962C8B-B14F-4D97-AF65-F5344CB8AC3E}">
        <p14:creationId xmlns:p14="http://schemas.microsoft.com/office/powerpoint/2010/main" val="193545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6338-F7B6-4C55-8F47-FD58CED3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what classifiers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0167-EE00-4918-8469-EE9F23599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dataset already has labels and a decent number of features:</a:t>
            </a:r>
          </a:p>
          <a:p>
            <a:pPr lvl="1"/>
            <a:r>
              <a:rPr lang="en-US" dirty="0"/>
              <a:t>Naïve Bayes</a:t>
            </a:r>
          </a:p>
          <a:p>
            <a:pPr lvl="2"/>
            <a:r>
              <a:rPr lang="en-US" dirty="0"/>
              <a:t>High scalable</a:t>
            </a:r>
          </a:p>
          <a:p>
            <a:pPr lvl="2"/>
            <a:r>
              <a:rPr lang="en-US" dirty="0"/>
              <a:t>Pretty fast!</a:t>
            </a:r>
          </a:p>
          <a:p>
            <a:pPr lvl="1"/>
            <a:r>
              <a:rPr lang="en-US" dirty="0"/>
              <a:t>Decision Stump</a:t>
            </a:r>
          </a:p>
          <a:p>
            <a:pPr lvl="2"/>
            <a:r>
              <a:rPr lang="en-US" dirty="0"/>
              <a:t>One level decision tree</a:t>
            </a:r>
          </a:p>
          <a:p>
            <a:pPr lvl="1"/>
            <a:r>
              <a:rPr lang="en-US" dirty="0"/>
              <a:t>Random Tree (Decision tree)</a:t>
            </a:r>
          </a:p>
          <a:p>
            <a:pPr lvl="2"/>
            <a:r>
              <a:rPr lang="en-US" dirty="0"/>
              <a:t>Built on a random subset of columns</a:t>
            </a:r>
          </a:p>
          <a:p>
            <a:pPr lvl="1"/>
            <a:r>
              <a:rPr lang="en-US" dirty="0"/>
              <a:t>Random Forest</a:t>
            </a:r>
          </a:p>
          <a:p>
            <a:pPr lvl="2"/>
            <a:r>
              <a:rPr lang="en-US" dirty="0"/>
              <a:t>Different samples of data taken to grow multiple trees where all trees vote on what the output should be (the majority vote wins)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0DDD-D7AD-411A-85D6-30082416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Weka to Classify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E71B-0326-408C-8A08-758F82D9B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Attempted classification with a 10 fold split on the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11808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B2B7-2177-4A41-8130-45743F37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DAE1-514E-4435-B5C2-D3C532AB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  <a:p>
            <a:pPr lvl="1"/>
            <a:r>
              <a:rPr lang="en-US" dirty="0"/>
              <a:t>57.3% correct classified, 42.7% incorrectly classified</a:t>
            </a:r>
          </a:p>
          <a:p>
            <a:pPr lvl="1"/>
            <a:r>
              <a:rPr lang="en-US" dirty="0"/>
              <a:t>Precision = .557</a:t>
            </a:r>
          </a:p>
          <a:p>
            <a:pPr lvl="1"/>
            <a:r>
              <a:rPr lang="en-US" dirty="0"/>
              <a:t>Recall = .573</a:t>
            </a:r>
          </a:p>
          <a:p>
            <a:pPr lvl="1"/>
            <a:r>
              <a:rPr lang="en-US" dirty="0"/>
              <a:t>F Measure = .558</a:t>
            </a:r>
          </a:p>
          <a:p>
            <a:pPr lvl="1"/>
            <a:r>
              <a:rPr lang="en-US" dirty="0"/>
              <a:t>Overall not too terrible!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D7746-2E2A-47A7-9646-7D5812AF1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506" y="3416847"/>
            <a:ext cx="7304116" cy="237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3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94A-2B40-49EC-972C-93BC3D771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Stump</a:t>
            </a:r>
          </a:p>
          <a:p>
            <a:pPr lvl="1"/>
            <a:r>
              <a:rPr lang="en-US" dirty="0"/>
              <a:t>29.2% correct classified, 70.8% incorrectly classified</a:t>
            </a:r>
          </a:p>
          <a:p>
            <a:pPr lvl="1"/>
            <a:r>
              <a:rPr lang="en-US" dirty="0"/>
              <a:t>Recall = .292</a:t>
            </a:r>
          </a:p>
          <a:p>
            <a:pPr lvl="1"/>
            <a:r>
              <a:rPr lang="en-US" dirty="0"/>
              <a:t>Pretty bad…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5B3FEB1-1A7B-49DC-A110-3BB00C12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 of Classification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504D72-74B9-435D-A43B-515958D49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163" y="3284565"/>
            <a:ext cx="7984945" cy="266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0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1B61-D05F-4843-821A-81A355FF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Tree</a:t>
            </a:r>
          </a:p>
          <a:p>
            <a:pPr lvl="1"/>
            <a:r>
              <a:rPr lang="en-US" dirty="0"/>
              <a:t>96.2% correct classified, 3.8% incorrectly classified</a:t>
            </a:r>
          </a:p>
          <a:p>
            <a:pPr lvl="1"/>
            <a:r>
              <a:rPr lang="en-US" dirty="0"/>
              <a:t>Precision = .964</a:t>
            </a:r>
          </a:p>
          <a:p>
            <a:pPr lvl="1"/>
            <a:r>
              <a:rPr lang="en-US" dirty="0"/>
              <a:t>Recall = .962</a:t>
            </a:r>
          </a:p>
          <a:p>
            <a:pPr lvl="1"/>
            <a:r>
              <a:rPr lang="en-US" dirty="0"/>
              <a:t>F Measure = .961</a:t>
            </a:r>
          </a:p>
          <a:p>
            <a:pPr lvl="1"/>
            <a:r>
              <a:rPr lang="en-US" dirty="0"/>
              <a:t>Really good!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327D98-BF65-4138-AE4D-3D65B572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 of Classification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853F85-24B1-45F4-B33A-8466E40A5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98" y="3429000"/>
            <a:ext cx="7556674" cy="251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9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473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Association Analysis</vt:lpstr>
      <vt:lpstr>PowerPoint Presentation</vt:lpstr>
      <vt:lpstr>A few interesting rules found</vt:lpstr>
      <vt:lpstr>Determining what classifiers to use</vt:lpstr>
      <vt:lpstr>Using Weka to Classify</vt:lpstr>
      <vt:lpstr>Results of Classification</vt:lpstr>
      <vt:lpstr>Results of Classification</vt:lpstr>
      <vt:lpstr>Results of Classification</vt:lpstr>
      <vt:lpstr>Results of Classification</vt:lpstr>
      <vt:lpstr>Now classifying using new test data…</vt:lpstr>
      <vt:lpstr>Naïve Bayes</vt:lpstr>
      <vt:lpstr>Random Tree</vt:lpstr>
      <vt:lpstr>Decision Stump</vt:lpstr>
      <vt:lpstr>Random Forest</vt:lpstr>
      <vt:lpstr>Interpretation of Our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</dc:creator>
  <cp:lastModifiedBy>Hamza</cp:lastModifiedBy>
  <cp:revision>20</cp:revision>
  <dcterms:created xsi:type="dcterms:W3CDTF">2018-12-03T00:54:00Z</dcterms:created>
  <dcterms:modified xsi:type="dcterms:W3CDTF">2018-12-04T05:42:19Z</dcterms:modified>
</cp:coreProperties>
</file>