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3" r:id="rId6"/>
    <p:sldId id="264" r:id="rId7"/>
    <p:sldId id="280" r:id="rId8"/>
    <p:sldId id="283" r:id="rId9"/>
    <p:sldId id="282" r:id="rId10"/>
    <p:sldId id="279" r:id="rId11"/>
    <p:sldId id="265" r:id="rId12"/>
    <p:sldId id="266" r:id="rId13"/>
    <p:sldId id="304" r:id="rId14"/>
    <p:sldId id="286" r:id="rId15"/>
    <p:sldId id="267" r:id="rId16"/>
    <p:sldId id="303" r:id="rId17"/>
    <p:sldId id="285" r:id="rId18"/>
    <p:sldId id="302" r:id="rId19"/>
    <p:sldId id="268" r:id="rId20"/>
    <p:sldId id="284" r:id="rId21"/>
    <p:sldId id="287" r:id="rId22"/>
    <p:sldId id="305" r:id="rId23"/>
    <p:sldId id="306" r:id="rId24"/>
    <p:sldId id="269" r:id="rId25"/>
    <p:sldId id="301" r:id="rId26"/>
    <p:sldId id="312" r:id="rId27"/>
    <p:sldId id="298" r:id="rId28"/>
    <p:sldId id="271" r:id="rId29"/>
    <p:sldId id="288" r:id="rId30"/>
    <p:sldId id="290" r:id="rId31"/>
    <p:sldId id="291" r:id="rId32"/>
    <p:sldId id="293" r:id="rId33"/>
    <p:sldId id="295" r:id="rId34"/>
    <p:sldId id="296" r:id="rId35"/>
    <p:sldId id="297" r:id="rId36"/>
    <p:sldId id="307" r:id="rId37"/>
    <p:sldId id="308" r:id="rId38"/>
    <p:sldId id="310" r:id="rId39"/>
    <p:sldId id="260" r:id="rId40"/>
    <p:sldId id="314" r:id="rId41"/>
    <p:sldId id="313" r:id="rId42"/>
    <p:sldId id="315" r:id="rId43"/>
    <p:sldId id="31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curious as to see what rules were generated that lead to injuries/fatalities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 daylight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FEB-3057-4763-B0D9-3A8939E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0A98-F976-42C6-B4B9-ED510DC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the algorithm (Reported Injury vs. No Indication)</a:t>
            </a:r>
          </a:p>
          <a:p>
            <a:r>
              <a:rPr lang="en-US" dirty="0"/>
              <a:t>Apply a similar algorithm to Fall/Winter/Spring Crashes</a:t>
            </a:r>
          </a:p>
          <a:p>
            <a:r>
              <a:rPr lang="en-US" dirty="0"/>
              <a:t>More training data, from other counties/cities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1749</Words>
  <Application>Microsoft Office PowerPoint</Application>
  <PresentationFormat>Widescreen</PresentationFormat>
  <Paragraphs>305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199</cp:revision>
  <dcterms:created xsi:type="dcterms:W3CDTF">2018-12-02T21:22:18Z</dcterms:created>
  <dcterms:modified xsi:type="dcterms:W3CDTF">2018-12-04T20:05:19Z</dcterms:modified>
</cp:coreProperties>
</file>