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similar algorithm to Fall/Winter/Spring Crashes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/>
          <a:lstStyle/>
          <a:p>
            <a:r>
              <a:rPr lang="en-US" dirty="0"/>
              <a:t>Many Inconsistencies, lack of good management/verification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DUI/DWI,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</a:t>
            </a:r>
          </a:p>
          <a:p>
            <a:r>
              <a:rPr lang="en-US" dirty="0"/>
              <a:t>Lack of a standardized format</a:t>
            </a:r>
          </a:p>
          <a:p>
            <a:pPr lvl="1"/>
            <a:r>
              <a:rPr lang="en-US" dirty="0"/>
              <a:t>Descriptions sometimes included spelling errors</a:t>
            </a:r>
          </a:p>
          <a:p>
            <a:pPr lvl="1"/>
            <a:r>
              <a:rPr lang="en-US" dirty="0"/>
              <a:t>Info was sometimes entered by a human, causing subjectivity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0" y="1312531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542</Words>
  <Application>Microsoft Office PowerPoint</Application>
  <PresentationFormat>Widescreen</PresentationFormat>
  <Paragraphs>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- Preprocessing</vt:lpstr>
      <vt:lpstr>Traffic Crashes - Preprocessing</vt:lpstr>
      <vt:lpstr>Traffic Crashes - Preprocessing</vt:lpstr>
      <vt:lpstr>Traffic Crashes - Preprocessing</vt:lpstr>
      <vt:lpstr>Traffic Crashes - Transformation</vt:lpstr>
      <vt:lpstr>Traffic Crashes - Transformation</vt:lpstr>
      <vt:lpstr>Traffic Crashes – Data Mining</vt:lpstr>
      <vt:lpstr>Traffic Crashes – Data Mining</vt:lpstr>
      <vt:lpstr>Traffic Crashes – Data Mining</vt:lpstr>
      <vt:lpstr>Traffic Crashes – Data Mining</vt:lpstr>
      <vt:lpstr>Traffic Crashes – Evaluation</vt:lpstr>
      <vt:lpstr>Traffic Crashes – Evaluation</vt:lpstr>
      <vt:lpstr>Traffic Crashes – Interpretation</vt:lpstr>
      <vt:lpstr>Traffic Crashes – Interpretation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39</cp:revision>
  <dcterms:created xsi:type="dcterms:W3CDTF">2018-12-02T21:22:18Z</dcterms:created>
  <dcterms:modified xsi:type="dcterms:W3CDTF">2018-12-03T00:00:32Z</dcterms:modified>
</cp:coreProperties>
</file>