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71" r:id="rId5"/>
    <p:sldId id="265" r:id="rId6"/>
    <p:sldId id="281" r:id="rId7"/>
    <p:sldId id="263" r:id="rId8"/>
    <p:sldId id="283" r:id="rId9"/>
    <p:sldId id="284" r:id="rId10"/>
    <p:sldId id="285" r:id="rId11"/>
    <p:sldId id="286" r:id="rId12"/>
    <p:sldId id="310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7" r:id="rId31"/>
    <p:sldId id="308" r:id="rId32"/>
    <p:sldId id="309" r:id="rId33"/>
    <p:sldId id="272" r:id="rId34"/>
    <p:sldId id="305" r:id="rId35"/>
    <p:sldId id="306" r:id="rId36"/>
    <p:sldId id="304" r:id="rId37"/>
    <p:sldId id="273" r:id="rId38"/>
    <p:sldId id="274" r:id="rId39"/>
    <p:sldId id="275" r:id="rId40"/>
    <p:sldId id="276" r:id="rId41"/>
    <p:sldId id="277" r:id="rId42"/>
    <p:sldId id="278" r:id="rId43"/>
    <p:sldId id="279" r:id="rId44"/>
    <p:sldId id="280" r:id="rId45"/>
    <p:sldId id="267" r:id="rId46"/>
    <p:sldId id="26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021" autoAdjust="0"/>
  </p:normalViewPr>
  <p:slideViewPr>
    <p:cSldViewPr snapToGrid="0">
      <p:cViewPr varScale="1">
        <p:scale>
          <a:sx n="108" d="100"/>
          <a:sy n="108" d="100"/>
        </p:scale>
        <p:origin x="11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90B-C6F1-4199-8F1F-84431872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5DAFB-C18C-4F59-BE45-E02B2ABBD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8C6B-CCC0-49BC-82EC-8F7DB707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75F7-1F73-4AAE-BC1D-255652E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019FA-7821-4938-BCFD-E19FA93F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2B6-249F-4546-845E-F98DCB7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91396-2F2C-4EF0-BB61-E5B969724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AAB4-C33C-4237-B137-57549906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E3B4-434D-4539-B2EA-62452C63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21C8-51A4-4FB8-AE41-660B21AF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C49F9-19A0-4418-9173-A7FC08163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02F6-08F6-4E12-A830-E2A09011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2074-C0FD-4439-8C9B-23CD02A9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7A00-D183-4582-8007-2B789B7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823A-F072-4572-875A-9D8845E2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59F8-BE48-483B-BA63-DF860DE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A63E-90CB-4FBC-B96D-FA3FA5FE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0932-74A2-4795-8C30-7D330427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E145-A1F7-47E6-A821-5F1AFA54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8E2A-91B8-4631-9CB2-5B743CF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43C7-9B50-4710-9118-B697DCB7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DB09-514C-4BDC-8B76-A02DD067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DD29-69C9-4D3F-96E0-09248FD2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7C495-6414-47A2-B616-D00A827D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4CD8-64F2-4CEE-9415-E4E6C538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4827-45DE-4416-B2B9-22CC2132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7B85-608E-43AC-AF27-1EE069A2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C001B-7836-4BCB-8301-FA352E48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B7A37-9CC4-49F9-8CF4-B675F304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00BD4-57C8-419D-8FCA-B3229EF2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9DF38-2FF4-480A-A091-F014E1DF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348-A2ED-4747-ABB4-6B8EE198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27C1-4DB5-4AA1-8376-21BCDB5B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3AC4B-D326-432A-BDC5-BEC7F25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9EDA2-2586-433B-A6D2-CDA2C765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40F07-EAB0-481F-A310-4C28E555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189EE-1FFA-4625-A9F3-0C419FB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DA594-753D-4476-BCFA-54BA9E16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0ECFA-2CB0-4E8B-8166-3644540F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8AC-8A1A-4530-A52B-BC8413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05D56-9E49-45E6-AFF4-76141D16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161E5-095C-4A70-B247-A55B35DF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F535-8CA7-4955-A3A6-10C386B0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4F10-3853-443F-9AF5-B8700ADC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BD454-189E-454D-BFFA-B7F12B0D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B5F50-4C68-4E32-B4F2-57E70D0F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0FCA-9C8E-4FEA-8C67-D9D2FBCC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82E9-DFDA-49B5-B41D-36E49104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9863-254A-4160-AE12-4CB38C72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8A18A-1FA4-4CC3-84F4-3A6ED7B6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EF740-5571-420F-BB00-DB39036A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4CE5-7CF2-4D67-9894-8D5F36C3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9E3A-4032-4C8E-AC42-97EFB78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03B82-AF4F-4947-96FD-27F690BC3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9E17-60DD-43F1-8FA0-BD701F2F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16A6-DA59-4973-A9DA-905F9171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09C-503C-4F42-9D62-38FCC3384F4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AA1A1-C4A8-4FE1-81A9-8A9D9E96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CAD4-0987-4F0D-8228-57E679D3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1BA1A-16A7-4DB3-AA3C-AF520104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9A2E-385B-42BF-B4C4-DE247D06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34B6-CE0D-426C-B369-0307D639E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209C-503C-4F42-9D62-38FCC3384F4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09CF-B315-485A-A7C9-DC7900502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CC64-5367-46C2-8738-8CCF3FC8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dattani/Lecture_Note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68" y="1097147"/>
            <a:ext cx="11398827" cy="4663706"/>
          </a:xfrm>
        </p:spPr>
        <p:txBody>
          <a:bodyPr>
            <a:normAutofit/>
          </a:bodyPr>
          <a:lstStyle/>
          <a:p>
            <a:r>
              <a:rPr lang="en-US" sz="4800" dirty="0"/>
              <a:t>If a number’s last digit is 5, </a:t>
            </a:r>
          </a:p>
          <a:p>
            <a:r>
              <a:rPr lang="en-US" sz="4800" dirty="0"/>
              <a:t>then is it </a:t>
            </a:r>
            <a:r>
              <a:rPr lang="en-US" sz="4800" i="1" dirty="0"/>
              <a:t>always</a:t>
            </a:r>
            <a:r>
              <a:rPr lang="en-US" sz="4800" dirty="0"/>
              <a:t> 5 times an odd number?</a:t>
            </a:r>
          </a:p>
          <a:p>
            <a:endParaRPr lang="en-US" sz="6000" dirty="0"/>
          </a:p>
          <a:p>
            <a:r>
              <a:rPr lang="en-US" sz="8000" dirty="0"/>
              <a:t>Prove it.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83503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513BE3-B2DE-4B06-A43A-2A88E2F7A78A}"/>
              </a:ext>
            </a:extLst>
          </p:cNvPr>
          <p:cNvSpPr/>
          <p:nvPr/>
        </p:nvSpPr>
        <p:spPr>
          <a:xfrm>
            <a:off x="3653161" y="250498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DD1A7-9A79-4502-BE2E-2EE0BFD67980}"/>
              </a:ext>
            </a:extLst>
          </p:cNvPr>
          <p:cNvSpPr/>
          <p:nvPr/>
        </p:nvSpPr>
        <p:spPr>
          <a:xfrm>
            <a:off x="10157534" y="303838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C5856A-8A3E-4F18-9392-33291EAC9A3F}"/>
              </a:ext>
            </a:extLst>
          </p:cNvPr>
          <p:cNvSpPr/>
          <p:nvPr/>
        </p:nvSpPr>
        <p:spPr>
          <a:xfrm>
            <a:off x="5751250" y="249906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674F53-E16D-4AE8-BF93-4C058129245E}"/>
              </a:ext>
            </a:extLst>
          </p:cNvPr>
          <p:cNvSpPr/>
          <p:nvPr/>
        </p:nvSpPr>
        <p:spPr>
          <a:xfrm>
            <a:off x="4872360" y="251682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231C1D-666E-4A15-8BC6-A7278574252C}"/>
              </a:ext>
            </a:extLst>
          </p:cNvPr>
          <p:cNvSpPr/>
          <p:nvPr/>
        </p:nvSpPr>
        <p:spPr>
          <a:xfrm>
            <a:off x="2191305" y="353627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B45025-B43E-4626-907B-E94F91637AD9}"/>
              </a:ext>
            </a:extLst>
          </p:cNvPr>
          <p:cNvSpPr/>
          <p:nvPr/>
        </p:nvSpPr>
        <p:spPr>
          <a:xfrm>
            <a:off x="2052224" y="403195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3D380F-4C0C-4EFB-B3D9-63E30E3CACAB}"/>
              </a:ext>
            </a:extLst>
          </p:cNvPr>
          <p:cNvSpPr/>
          <p:nvPr/>
        </p:nvSpPr>
        <p:spPr>
          <a:xfrm>
            <a:off x="3616911" y="30480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A437C8-F133-491E-BD15-0E33A551F363}"/>
              </a:ext>
            </a:extLst>
          </p:cNvPr>
          <p:cNvSpPr/>
          <p:nvPr/>
        </p:nvSpPr>
        <p:spPr>
          <a:xfrm>
            <a:off x="3616910" y="352660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ADAAB2-1CBB-45A9-8A76-BF64853E5267}"/>
              </a:ext>
            </a:extLst>
          </p:cNvPr>
          <p:cNvSpPr/>
          <p:nvPr/>
        </p:nvSpPr>
        <p:spPr>
          <a:xfrm>
            <a:off x="4872359" y="30480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144B3-C6B3-4F2B-B3EF-79562E0A1585}"/>
              </a:ext>
            </a:extLst>
          </p:cNvPr>
          <p:cNvSpPr/>
          <p:nvPr/>
        </p:nvSpPr>
        <p:spPr>
          <a:xfrm>
            <a:off x="10157534" y="403195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9A117-5241-4DE4-ABBF-35D6275595CC}"/>
              </a:ext>
            </a:extLst>
          </p:cNvPr>
          <p:cNvSpPr/>
          <p:nvPr/>
        </p:nvSpPr>
        <p:spPr>
          <a:xfrm>
            <a:off x="4719961" y="35052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15D4E-14F3-45E3-B3B4-563383257512}"/>
              </a:ext>
            </a:extLst>
          </p:cNvPr>
          <p:cNvSpPr/>
          <p:nvPr/>
        </p:nvSpPr>
        <p:spPr>
          <a:xfrm>
            <a:off x="10157534" y="3555506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ED7389-059F-422F-BDE7-07579F48AD32}"/>
              </a:ext>
            </a:extLst>
          </p:cNvPr>
          <p:cNvSpPr/>
          <p:nvPr/>
        </p:nvSpPr>
        <p:spPr>
          <a:xfrm>
            <a:off x="5745677" y="300361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090681-4FD2-46CB-A834-475EA5A4DF2D}"/>
              </a:ext>
            </a:extLst>
          </p:cNvPr>
          <p:cNvSpPr/>
          <p:nvPr/>
        </p:nvSpPr>
        <p:spPr>
          <a:xfrm>
            <a:off x="4869400" y="405931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DAB1B1-3356-4C11-8BB4-0ACF6729A656}"/>
              </a:ext>
            </a:extLst>
          </p:cNvPr>
          <p:cNvSpPr/>
          <p:nvPr/>
        </p:nvSpPr>
        <p:spPr>
          <a:xfrm>
            <a:off x="3651679" y="403417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5CA04-4F7E-468B-B120-21744E3890DB}"/>
              </a:ext>
            </a:extLst>
          </p:cNvPr>
          <p:cNvSpPr/>
          <p:nvPr/>
        </p:nvSpPr>
        <p:spPr>
          <a:xfrm>
            <a:off x="10157534" y="25212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797943-3067-4525-AC8F-73523E59DCE1}"/>
              </a:ext>
            </a:extLst>
          </p:cNvPr>
          <p:cNvSpPr/>
          <p:nvPr/>
        </p:nvSpPr>
        <p:spPr>
          <a:xfrm>
            <a:off x="7543059" y="249906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828EDD-D4D4-4278-9058-976402935823}"/>
              </a:ext>
            </a:extLst>
          </p:cNvPr>
          <p:cNvSpPr/>
          <p:nvPr/>
        </p:nvSpPr>
        <p:spPr>
          <a:xfrm>
            <a:off x="7677703" y="303319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89D61-47A5-49CD-9D09-AD92BCA5CA59}"/>
              </a:ext>
            </a:extLst>
          </p:cNvPr>
          <p:cNvSpPr/>
          <p:nvPr/>
        </p:nvSpPr>
        <p:spPr>
          <a:xfrm>
            <a:off x="7606339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5059C-1B63-49B8-AAC9-8BD31D71B434}"/>
              </a:ext>
            </a:extLst>
          </p:cNvPr>
          <p:cNvSpPr/>
          <p:nvPr/>
        </p:nvSpPr>
        <p:spPr>
          <a:xfrm>
            <a:off x="7562661" y="402603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F6C158-B3AA-4CC2-A4B2-67D87975451D}"/>
              </a:ext>
            </a:extLst>
          </p:cNvPr>
          <p:cNvSpPr/>
          <p:nvPr/>
        </p:nvSpPr>
        <p:spPr>
          <a:xfrm>
            <a:off x="5758992" y="404156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34AAAE-0B36-4E0F-8EA3-2836C5B6A6C1}"/>
              </a:ext>
            </a:extLst>
          </p:cNvPr>
          <p:cNvSpPr/>
          <p:nvPr/>
        </p:nvSpPr>
        <p:spPr>
          <a:xfrm>
            <a:off x="5745676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</p:spTree>
    <p:extLst>
      <p:ext uri="{BB962C8B-B14F-4D97-AF65-F5344CB8AC3E}">
        <p14:creationId xmlns:p14="http://schemas.microsoft.com/office/powerpoint/2010/main" val="3927770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513BE3-B2DE-4B06-A43A-2A88E2F7A78A}"/>
              </a:ext>
            </a:extLst>
          </p:cNvPr>
          <p:cNvSpPr/>
          <p:nvPr/>
        </p:nvSpPr>
        <p:spPr>
          <a:xfrm>
            <a:off x="3653161" y="250498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DD1A7-9A79-4502-BE2E-2EE0BFD67980}"/>
              </a:ext>
            </a:extLst>
          </p:cNvPr>
          <p:cNvSpPr/>
          <p:nvPr/>
        </p:nvSpPr>
        <p:spPr>
          <a:xfrm>
            <a:off x="10157534" y="303838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C5856A-8A3E-4F18-9392-33291EAC9A3F}"/>
              </a:ext>
            </a:extLst>
          </p:cNvPr>
          <p:cNvSpPr/>
          <p:nvPr/>
        </p:nvSpPr>
        <p:spPr>
          <a:xfrm>
            <a:off x="5751250" y="249906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674F53-E16D-4AE8-BF93-4C058129245E}"/>
              </a:ext>
            </a:extLst>
          </p:cNvPr>
          <p:cNvSpPr/>
          <p:nvPr/>
        </p:nvSpPr>
        <p:spPr>
          <a:xfrm>
            <a:off x="4872360" y="251682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B45025-B43E-4626-907B-E94F91637AD9}"/>
              </a:ext>
            </a:extLst>
          </p:cNvPr>
          <p:cNvSpPr/>
          <p:nvPr/>
        </p:nvSpPr>
        <p:spPr>
          <a:xfrm>
            <a:off x="2052224" y="403195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3D380F-4C0C-4EFB-B3D9-63E30E3CACAB}"/>
              </a:ext>
            </a:extLst>
          </p:cNvPr>
          <p:cNvSpPr/>
          <p:nvPr/>
        </p:nvSpPr>
        <p:spPr>
          <a:xfrm>
            <a:off x="3616911" y="30480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A437C8-F133-491E-BD15-0E33A551F363}"/>
              </a:ext>
            </a:extLst>
          </p:cNvPr>
          <p:cNvSpPr/>
          <p:nvPr/>
        </p:nvSpPr>
        <p:spPr>
          <a:xfrm>
            <a:off x="3616910" y="352660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ADAAB2-1CBB-45A9-8A76-BF64853E5267}"/>
              </a:ext>
            </a:extLst>
          </p:cNvPr>
          <p:cNvSpPr/>
          <p:nvPr/>
        </p:nvSpPr>
        <p:spPr>
          <a:xfrm>
            <a:off x="4872359" y="30480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144B3-C6B3-4F2B-B3EF-79562E0A1585}"/>
              </a:ext>
            </a:extLst>
          </p:cNvPr>
          <p:cNvSpPr/>
          <p:nvPr/>
        </p:nvSpPr>
        <p:spPr>
          <a:xfrm>
            <a:off x="10157534" y="403195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9A117-5241-4DE4-ABBF-35D6275595CC}"/>
              </a:ext>
            </a:extLst>
          </p:cNvPr>
          <p:cNvSpPr/>
          <p:nvPr/>
        </p:nvSpPr>
        <p:spPr>
          <a:xfrm>
            <a:off x="4719961" y="35052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15D4E-14F3-45E3-B3B4-563383257512}"/>
              </a:ext>
            </a:extLst>
          </p:cNvPr>
          <p:cNvSpPr/>
          <p:nvPr/>
        </p:nvSpPr>
        <p:spPr>
          <a:xfrm>
            <a:off x="10157534" y="3555506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ED7389-059F-422F-BDE7-07579F48AD32}"/>
              </a:ext>
            </a:extLst>
          </p:cNvPr>
          <p:cNvSpPr/>
          <p:nvPr/>
        </p:nvSpPr>
        <p:spPr>
          <a:xfrm>
            <a:off x="5745677" y="300361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090681-4FD2-46CB-A834-475EA5A4DF2D}"/>
              </a:ext>
            </a:extLst>
          </p:cNvPr>
          <p:cNvSpPr/>
          <p:nvPr/>
        </p:nvSpPr>
        <p:spPr>
          <a:xfrm>
            <a:off x="4869400" y="405931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DAB1B1-3356-4C11-8BB4-0ACF6729A656}"/>
              </a:ext>
            </a:extLst>
          </p:cNvPr>
          <p:cNvSpPr/>
          <p:nvPr/>
        </p:nvSpPr>
        <p:spPr>
          <a:xfrm>
            <a:off x="3651679" y="403417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5CA04-4F7E-468B-B120-21744E3890DB}"/>
              </a:ext>
            </a:extLst>
          </p:cNvPr>
          <p:cNvSpPr/>
          <p:nvPr/>
        </p:nvSpPr>
        <p:spPr>
          <a:xfrm>
            <a:off x="10157534" y="25212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797943-3067-4525-AC8F-73523E59DCE1}"/>
              </a:ext>
            </a:extLst>
          </p:cNvPr>
          <p:cNvSpPr/>
          <p:nvPr/>
        </p:nvSpPr>
        <p:spPr>
          <a:xfrm>
            <a:off x="7543059" y="249906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828EDD-D4D4-4278-9058-976402935823}"/>
              </a:ext>
            </a:extLst>
          </p:cNvPr>
          <p:cNvSpPr/>
          <p:nvPr/>
        </p:nvSpPr>
        <p:spPr>
          <a:xfrm>
            <a:off x="7677703" y="303319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89D61-47A5-49CD-9D09-AD92BCA5CA59}"/>
              </a:ext>
            </a:extLst>
          </p:cNvPr>
          <p:cNvSpPr/>
          <p:nvPr/>
        </p:nvSpPr>
        <p:spPr>
          <a:xfrm>
            <a:off x="7606339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5059C-1B63-49B8-AAC9-8BD31D71B434}"/>
              </a:ext>
            </a:extLst>
          </p:cNvPr>
          <p:cNvSpPr/>
          <p:nvPr/>
        </p:nvSpPr>
        <p:spPr>
          <a:xfrm>
            <a:off x="7562661" y="402603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F6C158-B3AA-4CC2-A4B2-67D87975451D}"/>
              </a:ext>
            </a:extLst>
          </p:cNvPr>
          <p:cNvSpPr/>
          <p:nvPr/>
        </p:nvSpPr>
        <p:spPr>
          <a:xfrm>
            <a:off x="5758992" y="404156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34AAAE-0B36-4E0F-8EA3-2836C5B6A6C1}"/>
              </a:ext>
            </a:extLst>
          </p:cNvPr>
          <p:cNvSpPr/>
          <p:nvPr/>
        </p:nvSpPr>
        <p:spPr>
          <a:xfrm>
            <a:off x="5745676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</p:spTree>
    <p:extLst>
      <p:ext uri="{BB962C8B-B14F-4D97-AF65-F5344CB8AC3E}">
        <p14:creationId xmlns:p14="http://schemas.microsoft.com/office/powerpoint/2010/main" val="1313204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513BE3-B2DE-4B06-A43A-2A88E2F7A78A}"/>
              </a:ext>
            </a:extLst>
          </p:cNvPr>
          <p:cNvSpPr/>
          <p:nvPr/>
        </p:nvSpPr>
        <p:spPr>
          <a:xfrm>
            <a:off x="3653161" y="250498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DD1A7-9A79-4502-BE2E-2EE0BFD67980}"/>
              </a:ext>
            </a:extLst>
          </p:cNvPr>
          <p:cNvSpPr/>
          <p:nvPr/>
        </p:nvSpPr>
        <p:spPr>
          <a:xfrm>
            <a:off x="10157534" y="303838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C5856A-8A3E-4F18-9392-33291EAC9A3F}"/>
              </a:ext>
            </a:extLst>
          </p:cNvPr>
          <p:cNvSpPr/>
          <p:nvPr/>
        </p:nvSpPr>
        <p:spPr>
          <a:xfrm>
            <a:off x="5751250" y="249906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674F53-E16D-4AE8-BF93-4C058129245E}"/>
              </a:ext>
            </a:extLst>
          </p:cNvPr>
          <p:cNvSpPr/>
          <p:nvPr/>
        </p:nvSpPr>
        <p:spPr>
          <a:xfrm>
            <a:off x="4872360" y="251682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3D380F-4C0C-4EFB-B3D9-63E30E3CACAB}"/>
              </a:ext>
            </a:extLst>
          </p:cNvPr>
          <p:cNvSpPr/>
          <p:nvPr/>
        </p:nvSpPr>
        <p:spPr>
          <a:xfrm>
            <a:off x="3616911" y="30480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A437C8-F133-491E-BD15-0E33A551F363}"/>
              </a:ext>
            </a:extLst>
          </p:cNvPr>
          <p:cNvSpPr/>
          <p:nvPr/>
        </p:nvSpPr>
        <p:spPr>
          <a:xfrm>
            <a:off x="3616910" y="352660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ADAAB2-1CBB-45A9-8A76-BF64853E5267}"/>
              </a:ext>
            </a:extLst>
          </p:cNvPr>
          <p:cNvSpPr/>
          <p:nvPr/>
        </p:nvSpPr>
        <p:spPr>
          <a:xfrm>
            <a:off x="4872359" y="30480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144B3-C6B3-4F2B-B3EF-79562E0A1585}"/>
              </a:ext>
            </a:extLst>
          </p:cNvPr>
          <p:cNvSpPr/>
          <p:nvPr/>
        </p:nvSpPr>
        <p:spPr>
          <a:xfrm>
            <a:off x="10157534" y="403195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9A117-5241-4DE4-ABBF-35D6275595CC}"/>
              </a:ext>
            </a:extLst>
          </p:cNvPr>
          <p:cNvSpPr/>
          <p:nvPr/>
        </p:nvSpPr>
        <p:spPr>
          <a:xfrm>
            <a:off x="4719961" y="35052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15D4E-14F3-45E3-B3B4-563383257512}"/>
              </a:ext>
            </a:extLst>
          </p:cNvPr>
          <p:cNvSpPr/>
          <p:nvPr/>
        </p:nvSpPr>
        <p:spPr>
          <a:xfrm>
            <a:off x="10157534" y="3555506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ED7389-059F-422F-BDE7-07579F48AD32}"/>
              </a:ext>
            </a:extLst>
          </p:cNvPr>
          <p:cNvSpPr/>
          <p:nvPr/>
        </p:nvSpPr>
        <p:spPr>
          <a:xfrm>
            <a:off x="5745677" y="300361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090681-4FD2-46CB-A834-475EA5A4DF2D}"/>
              </a:ext>
            </a:extLst>
          </p:cNvPr>
          <p:cNvSpPr/>
          <p:nvPr/>
        </p:nvSpPr>
        <p:spPr>
          <a:xfrm>
            <a:off x="4869400" y="405931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DAB1B1-3356-4C11-8BB4-0ACF6729A656}"/>
              </a:ext>
            </a:extLst>
          </p:cNvPr>
          <p:cNvSpPr/>
          <p:nvPr/>
        </p:nvSpPr>
        <p:spPr>
          <a:xfrm>
            <a:off x="3651679" y="403417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5CA04-4F7E-468B-B120-21744E3890DB}"/>
              </a:ext>
            </a:extLst>
          </p:cNvPr>
          <p:cNvSpPr/>
          <p:nvPr/>
        </p:nvSpPr>
        <p:spPr>
          <a:xfrm>
            <a:off x="10157534" y="25212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797943-3067-4525-AC8F-73523E59DCE1}"/>
              </a:ext>
            </a:extLst>
          </p:cNvPr>
          <p:cNvSpPr/>
          <p:nvPr/>
        </p:nvSpPr>
        <p:spPr>
          <a:xfrm>
            <a:off x="7543059" y="249906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828EDD-D4D4-4278-9058-976402935823}"/>
              </a:ext>
            </a:extLst>
          </p:cNvPr>
          <p:cNvSpPr/>
          <p:nvPr/>
        </p:nvSpPr>
        <p:spPr>
          <a:xfrm>
            <a:off x="7677703" y="303319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89D61-47A5-49CD-9D09-AD92BCA5CA59}"/>
              </a:ext>
            </a:extLst>
          </p:cNvPr>
          <p:cNvSpPr/>
          <p:nvPr/>
        </p:nvSpPr>
        <p:spPr>
          <a:xfrm>
            <a:off x="7606339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5059C-1B63-49B8-AAC9-8BD31D71B434}"/>
              </a:ext>
            </a:extLst>
          </p:cNvPr>
          <p:cNvSpPr/>
          <p:nvPr/>
        </p:nvSpPr>
        <p:spPr>
          <a:xfrm>
            <a:off x="7562661" y="402603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F6C158-B3AA-4CC2-A4B2-67D87975451D}"/>
              </a:ext>
            </a:extLst>
          </p:cNvPr>
          <p:cNvSpPr/>
          <p:nvPr/>
        </p:nvSpPr>
        <p:spPr>
          <a:xfrm>
            <a:off x="5758992" y="404156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34AAAE-0B36-4E0F-8EA3-2836C5B6A6C1}"/>
              </a:ext>
            </a:extLst>
          </p:cNvPr>
          <p:cNvSpPr/>
          <p:nvPr/>
        </p:nvSpPr>
        <p:spPr>
          <a:xfrm>
            <a:off x="5745676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</p:spTree>
    <p:extLst>
      <p:ext uri="{BB962C8B-B14F-4D97-AF65-F5344CB8AC3E}">
        <p14:creationId xmlns:p14="http://schemas.microsoft.com/office/powerpoint/2010/main" val="1054463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DD1A7-9A79-4502-BE2E-2EE0BFD67980}"/>
              </a:ext>
            </a:extLst>
          </p:cNvPr>
          <p:cNvSpPr/>
          <p:nvPr/>
        </p:nvSpPr>
        <p:spPr>
          <a:xfrm>
            <a:off x="10157534" y="303838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C5856A-8A3E-4F18-9392-33291EAC9A3F}"/>
              </a:ext>
            </a:extLst>
          </p:cNvPr>
          <p:cNvSpPr/>
          <p:nvPr/>
        </p:nvSpPr>
        <p:spPr>
          <a:xfrm>
            <a:off x="5751250" y="249906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674F53-E16D-4AE8-BF93-4C058129245E}"/>
              </a:ext>
            </a:extLst>
          </p:cNvPr>
          <p:cNvSpPr/>
          <p:nvPr/>
        </p:nvSpPr>
        <p:spPr>
          <a:xfrm>
            <a:off x="4872360" y="251682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3D380F-4C0C-4EFB-B3D9-63E30E3CACAB}"/>
              </a:ext>
            </a:extLst>
          </p:cNvPr>
          <p:cNvSpPr/>
          <p:nvPr/>
        </p:nvSpPr>
        <p:spPr>
          <a:xfrm>
            <a:off x="3616911" y="30480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A437C8-F133-491E-BD15-0E33A551F363}"/>
              </a:ext>
            </a:extLst>
          </p:cNvPr>
          <p:cNvSpPr/>
          <p:nvPr/>
        </p:nvSpPr>
        <p:spPr>
          <a:xfrm>
            <a:off x="3616910" y="352660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ADAAB2-1CBB-45A9-8A76-BF64853E5267}"/>
              </a:ext>
            </a:extLst>
          </p:cNvPr>
          <p:cNvSpPr/>
          <p:nvPr/>
        </p:nvSpPr>
        <p:spPr>
          <a:xfrm>
            <a:off x="4872359" y="30480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144B3-C6B3-4F2B-B3EF-79562E0A1585}"/>
              </a:ext>
            </a:extLst>
          </p:cNvPr>
          <p:cNvSpPr/>
          <p:nvPr/>
        </p:nvSpPr>
        <p:spPr>
          <a:xfrm>
            <a:off x="10157534" y="403195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9A117-5241-4DE4-ABBF-35D6275595CC}"/>
              </a:ext>
            </a:extLst>
          </p:cNvPr>
          <p:cNvSpPr/>
          <p:nvPr/>
        </p:nvSpPr>
        <p:spPr>
          <a:xfrm>
            <a:off x="4719961" y="35052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15D4E-14F3-45E3-B3B4-563383257512}"/>
              </a:ext>
            </a:extLst>
          </p:cNvPr>
          <p:cNvSpPr/>
          <p:nvPr/>
        </p:nvSpPr>
        <p:spPr>
          <a:xfrm>
            <a:off x="10157534" y="3555506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ED7389-059F-422F-BDE7-07579F48AD32}"/>
              </a:ext>
            </a:extLst>
          </p:cNvPr>
          <p:cNvSpPr/>
          <p:nvPr/>
        </p:nvSpPr>
        <p:spPr>
          <a:xfrm>
            <a:off x="5745677" y="300361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090681-4FD2-46CB-A834-475EA5A4DF2D}"/>
              </a:ext>
            </a:extLst>
          </p:cNvPr>
          <p:cNvSpPr/>
          <p:nvPr/>
        </p:nvSpPr>
        <p:spPr>
          <a:xfrm>
            <a:off x="4869400" y="405931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DAB1B1-3356-4C11-8BB4-0ACF6729A656}"/>
              </a:ext>
            </a:extLst>
          </p:cNvPr>
          <p:cNvSpPr/>
          <p:nvPr/>
        </p:nvSpPr>
        <p:spPr>
          <a:xfrm>
            <a:off x="3651679" y="403417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5CA04-4F7E-468B-B120-21744E3890DB}"/>
              </a:ext>
            </a:extLst>
          </p:cNvPr>
          <p:cNvSpPr/>
          <p:nvPr/>
        </p:nvSpPr>
        <p:spPr>
          <a:xfrm>
            <a:off x="10157534" y="25212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797943-3067-4525-AC8F-73523E59DCE1}"/>
              </a:ext>
            </a:extLst>
          </p:cNvPr>
          <p:cNvSpPr/>
          <p:nvPr/>
        </p:nvSpPr>
        <p:spPr>
          <a:xfrm>
            <a:off x="7543059" y="249906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828EDD-D4D4-4278-9058-976402935823}"/>
              </a:ext>
            </a:extLst>
          </p:cNvPr>
          <p:cNvSpPr/>
          <p:nvPr/>
        </p:nvSpPr>
        <p:spPr>
          <a:xfrm>
            <a:off x="7677703" y="303319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89D61-47A5-49CD-9D09-AD92BCA5CA59}"/>
              </a:ext>
            </a:extLst>
          </p:cNvPr>
          <p:cNvSpPr/>
          <p:nvPr/>
        </p:nvSpPr>
        <p:spPr>
          <a:xfrm>
            <a:off x="7606339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5059C-1B63-49B8-AAC9-8BD31D71B434}"/>
              </a:ext>
            </a:extLst>
          </p:cNvPr>
          <p:cNvSpPr/>
          <p:nvPr/>
        </p:nvSpPr>
        <p:spPr>
          <a:xfrm>
            <a:off x="7562661" y="402603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F6C158-B3AA-4CC2-A4B2-67D87975451D}"/>
              </a:ext>
            </a:extLst>
          </p:cNvPr>
          <p:cNvSpPr/>
          <p:nvPr/>
        </p:nvSpPr>
        <p:spPr>
          <a:xfrm>
            <a:off x="5758992" y="404156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34AAAE-0B36-4E0F-8EA3-2836C5B6A6C1}"/>
              </a:ext>
            </a:extLst>
          </p:cNvPr>
          <p:cNvSpPr/>
          <p:nvPr/>
        </p:nvSpPr>
        <p:spPr>
          <a:xfrm>
            <a:off x="5745676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</p:spTree>
    <p:extLst>
      <p:ext uri="{BB962C8B-B14F-4D97-AF65-F5344CB8AC3E}">
        <p14:creationId xmlns:p14="http://schemas.microsoft.com/office/powerpoint/2010/main" val="1493936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DD1A7-9A79-4502-BE2E-2EE0BFD67980}"/>
              </a:ext>
            </a:extLst>
          </p:cNvPr>
          <p:cNvSpPr/>
          <p:nvPr/>
        </p:nvSpPr>
        <p:spPr>
          <a:xfrm>
            <a:off x="10157534" y="303838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C5856A-8A3E-4F18-9392-33291EAC9A3F}"/>
              </a:ext>
            </a:extLst>
          </p:cNvPr>
          <p:cNvSpPr/>
          <p:nvPr/>
        </p:nvSpPr>
        <p:spPr>
          <a:xfrm>
            <a:off x="5751250" y="249906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674F53-E16D-4AE8-BF93-4C058129245E}"/>
              </a:ext>
            </a:extLst>
          </p:cNvPr>
          <p:cNvSpPr/>
          <p:nvPr/>
        </p:nvSpPr>
        <p:spPr>
          <a:xfrm>
            <a:off x="4872360" y="251682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A437C8-F133-491E-BD15-0E33A551F363}"/>
              </a:ext>
            </a:extLst>
          </p:cNvPr>
          <p:cNvSpPr/>
          <p:nvPr/>
        </p:nvSpPr>
        <p:spPr>
          <a:xfrm>
            <a:off x="3616910" y="352660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ADAAB2-1CBB-45A9-8A76-BF64853E5267}"/>
              </a:ext>
            </a:extLst>
          </p:cNvPr>
          <p:cNvSpPr/>
          <p:nvPr/>
        </p:nvSpPr>
        <p:spPr>
          <a:xfrm>
            <a:off x="4872359" y="30480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144B3-C6B3-4F2B-B3EF-79562E0A1585}"/>
              </a:ext>
            </a:extLst>
          </p:cNvPr>
          <p:cNvSpPr/>
          <p:nvPr/>
        </p:nvSpPr>
        <p:spPr>
          <a:xfrm>
            <a:off x="10157534" y="403195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9A117-5241-4DE4-ABBF-35D6275595CC}"/>
              </a:ext>
            </a:extLst>
          </p:cNvPr>
          <p:cNvSpPr/>
          <p:nvPr/>
        </p:nvSpPr>
        <p:spPr>
          <a:xfrm>
            <a:off x="4719961" y="35052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15D4E-14F3-45E3-B3B4-563383257512}"/>
              </a:ext>
            </a:extLst>
          </p:cNvPr>
          <p:cNvSpPr/>
          <p:nvPr/>
        </p:nvSpPr>
        <p:spPr>
          <a:xfrm>
            <a:off x="10157534" y="3555506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ED7389-059F-422F-BDE7-07579F48AD32}"/>
              </a:ext>
            </a:extLst>
          </p:cNvPr>
          <p:cNvSpPr/>
          <p:nvPr/>
        </p:nvSpPr>
        <p:spPr>
          <a:xfrm>
            <a:off x="5745677" y="300361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090681-4FD2-46CB-A834-475EA5A4DF2D}"/>
              </a:ext>
            </a:extLst>
          </p:cNvPr>
          <p:cNvSpPr/>
          <p:nvPr/>
        </p:nvSpPr>
        <p:spPr>
          <a:xfrm>
            <a:off x="4869400" y="405931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DAB1B1-3356-4C11-8BB4-0ACF6729A656}"/>
              </a:ext>
            </a:extLst>
          </p:cNvPr>
          <p:cNvSpPr/>
          <p:nvPr/>
        </p:nvSpPr>
        <p:spPr>
          <a:xfrm>
            <a:off x="3651679" y="403417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5CA04-4F7E-468B-B120-21744E3890DB}"/>
              </a:ext>
            </a:extLst>
          </p:cNvPr>
          <p:cNvSpPr/>
          <p:nvPr/>
        </p:nvSpPr>
        <p:spPr>
          <a:xfrm>
            <a:off x="10157534" y="25212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797943-3067-4525-AC8F-73523E59DCE1}"/>
              </a:ext>
            </a:extLst>
          </p:cNvPr>
          <p:cNvSpPr/>
          <p:nvPr/>
        </p:nvSpPr>
        <p:spPr>
          <a:xfrm>
            <a:off x="7543059" y="249906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828EDD-D4D4-4278-9058-976402935823}"/>
              </a:ext>
            </a:extLst>
          </p:cNvPr>
          <p:cNvSpPr/>
          <p:nvPr/>
        </p:nvSpPr>
        <p:spPr>
          <a:xfrm>
            <a:off x="7677703" y="303319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89D61-47A5-49CD-9D09-AD92BCA5CA59}"/>
              </a:ext>
            </a:extLst>
          </p:cNvPr>
          <p:cNvSpPr/>
          <p:nvPr/>
        </p:nvSpPr>
        <p:spPr>
          <a:xfrm>
            <a:off x="7606339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5059C-1B63-49B8-AAC9-8BD31D71B434}"/>
              </a:ext>
            </a:extLst>
          </p:cNvPr>
          <p:cNvSpPr/>
          <p:nvPr/>
        </p:nvSpPr>
        <p:spPr>
          <a:xfrm>
            <a:off x="7562661" y="402603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F6C158-B3AA-4CC2-A4B2-67D87975451D}"/>
              </a:ext>
            </a:extLst>
          </p:cNvPr>
          <p:cNvSpPr/>
          <p:nvPr/>
        </p:nvSpPr>
        <p:spPr>
          <a:xfrm>
            <a:off x="5758992" y="404156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34AAAE-0B36-4E0F-8EA3-2836C5B6A6C1}"/>
              </a:ext>
            </a:extLst>
          </p:cNvPr>
          <p:cNvSpPr/>
          <p:nvPr/>
        </p:nvSpPr>
        <p:spPr>
          <a:xfrm>
            <a:off x="5745676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</p:spTree>
    <p:extLst>
      <p:ext uri="{BB962C8B-B14F-4D97-AF65-F5344CB8AC3E}">
        <p14:creationId xmlns:p14="http://schemas.microsoft.com/office/powerpoint/2010/main" val="2419220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DD1A7-9A79-4502-BE2E-2EE0BFD67980}"/>
              </a:ext>
            </a:extLst>
          </p:cNvPr>
          <p:cNvSpPr/>
          <p:nvPr/>
        </p:nvSpPr>
        <p:spPr>
          <a:xfrm>
            <a:off x="10157534" y="303838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C5856A-8A3E-4F18-9392-33291EAC9A3F}"/>
              </a:ext>
            </a:extLst>
          </p:cNvPr>
          <p:cNvSpPr/>
          <p:nvPr/>
        </p:nvSpPr>
        <p:spPr>
          <a:xfrm>
            <a:off x="5751250" y="249906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674F53-E16D-4AE8-BF93-4C058129245E}"/>
              </a:ext>
            </a:extLst>
          </p:cNvPr>
          <p:cNvSpPr/>
          <p:nvPr/>
        </p:nvSpPr>
        <p:spPr>
          <a:xfrm>
            <a:off x="4872360" y="251682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ADAAB2-1CBB-45A9-8A76-BF64853E5267}"/>
              </a:ext>
            </a:extLst>
          </p:cNvPr>
          <p:cNvSpPr/>
          <p:nvPr/>
        </p:nvSpPr>
        <p:spPr>
          <a:xfrm>
            <a:off x="4872359" y="30480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144B3-C6B3-4F2B-B3EF-79562E0A1585}"/>
              </a:ext>
            </a:extLst>
          </p:cNvPr>
          <p:cNvSpPr/>
          <p:nvPr/>
        </p:nvSpPr>
        <p:spPr>
          <a:xfrm>
            <a:off x="10157534" y="403195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9A117-5241-4DE4-ABBF-35D6275595CC}"/>
              </a:ext>
            </a:extLst>
          </p:cNvPr>
          <p:cNvSpPr/>
          <p:nvPr/>
        </p:nvSpPr>
        <p:spPr>
          <a:xfrm>
            <a:off x="4719961" y="35052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15D4E-14F3-45E3-B3B4-563383257512}"/>
              </a:ext>
            </a:extLst>
          </p:cNvPr>
          <p:cNvSpPr/>
          <p:nvPr/>
        </p:nvSpPr>
        <p:spPr>
          <a:xfrm>
            <a:off x="10157534" y="3555506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ED7389-059F-422F-BDE7-07579F48AD32}"/>
              </a:ext>
            </a:extLst>
          </p:cNvPr>
          <p:cNvSpPr/>
          <p:nvPr/>
        </p:nvSpPr>
        <p:spPr>
          <a:xfrm>
            <a:off x="5745677" y="300361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090681-4FD2-46CB-A834-475EA5A4DF2D}"/>
              </a:ext>
            </a:extLst>
          </p:cNvPr>
          <p:cNvSpPr/>
          <p:nvPr/>
        </p:nvSpPr>
        <p:spPr>
          <a:xfrm>
            <a:off x="4869400" y="405931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DAB1B1-3356-4C11-8BB4-0ACF6729A656}"/>
              </a:ext>
            </a:extLst>
          </p:cNvPr>
          <p:cNvSpPr/>
          <p:nvPr/>
        </p:nvSpPr>
        <p:spPr>
          <a:xfrm>
            <a:off x="3651679" y="403417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5CA04-4F7E-468B-B120-21744E3890DB}"/>
              </a:ext>
            </a:extLst>
          </p:cNvPr>
          <p:cNvSpPr/>
          <p:nvPr/>
        </p:nvSpPr>
        <p:spPr>
          <a:xfrm>
            <a:off x="10157534" y="25212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797943-3067-4525-AC8F-73523E59DCE1}"/>
              </a:ext>
            </a:extLst>
          </p:cNvPr>
          <p:cNvSpPr/>
          <p:nvPr/>
        </p:nvSpPr>
        <p:spPr>
          <a:xfrm>
            <a:off x="7543059" y="249906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828EDD-D4D4-4278-9058-976402935823}"/>
              </a:ext>
            </a:extLst>
          </p:cNvPr>
          <p:cNvSpPr/>
          <p:nvPr/>
        </p:nvSpPr>
        <p:spPr>
          <a:xfrm>
            <a:off x="7677703" y="303319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89D61-47A5-49CD-9D09-AD92BCA5CA59}"/>
              </a:ext>
            </a:extLst>
          </p:cNvPr>
          <p:cNvSpPr/>
          <p:nvPr/>
        </p:nvSpPr>
        <p:spPr>
          <a:xfrm>
            <a:off x="7606339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5059C-1B63-49B8-AAC9-8BD31D71B434}"/>
              </a:ext>
            </a:extLst>
          </p:cNvPr>
          <p:cNvSpPr/>
          <p:nvPr/>
        </p:nvSpPr>
        <p:spPr>
          <a:xfrm>
            <a:off x="7562661" y="402603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F6C158-B3AA-4CC2-A4B2-67D87975451D}"/>
              </a:ext>
            </a:extLst>
          </p:cNvPr>
          <p:cNvSpPr/>
          <p:nvPr/>
        </p:nvSpPr>
        <p:spPr>
          <a:xfrm>
            <a:off x="5758992" y="404156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34AAAE-0B36-4E0F-8EA3-2836C5B6A6C1}"/>
              </a:ext>
            </a:extLst>
          </p:cNvPr>
          <p:cNvSpPr/>
          <p:nvPr/>
        </p:nvSpPr>
        <p:spPr>
          <a:xfrm>
            <a:off x="5745676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</p:spTree>
    <p:extLst>
      <p:ext uri="{BB962C8B-B14F-4D97-AF65-F5344CB8AC3E}">
        <p14:creationId xmlns:p14="http://schemas.microsoft.com/office/powerpoint/2010/main" val="1339593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DD1A7-9A79-4502-BE2E-2EE0BFD67980}"/>
              </a:ext>
            </a:extLst>
          </p:cNvPr>
          <p:cNvSpPr/>
          <p:nvPr/>
        </p:nvSpPr>
        <p:spPr>
          <a:xfrm>
            <a:off x="10157534" y="303838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C5856A-8A3E-4F18-9392-33291EAC9A3F}"/>
              </a:ext>
            </a:extLst>
          </p:cNvPr>
          <p:cNvSpPr/>
          <p:nvPr/>
        </p:nvSpPr>
        <p:spPr>
          <a:xfrm>
            <a:off x="5751250" y="249906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674F53-E16D-4AE8-BF93-4C058129245E}"/>
              </a:ext>
            </a:extLst>
          </p:cNvPr>
          <p:cNvSpPr/>
          <p:nvPr/>
        </p:nvSpPr>
        <p:spPr>
          <a:xfrm>
            <a:off x="4872360" y="251682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ADAAB2-1CBB-45A9-8A76-BF64853E5267}"/>
              </a:ext>
            </a:extLst>
          </p:cNvPr>
          <p:cNvSpPr/>
          <p:nvPr/>
        </p:nvSpPr>
        <p:spPr>
          <a:xfrm>
            <a:off x="4872359" y="30480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144B3-C6B3-4F2B-B3EF-79562E0A1585}"/>
              </a:ext>
            </a:extLst>
          </p:cNvPr>
          <p:cNvSpPr/>
          <p:nvPr/>
        </p:nvSpPr>
        <p:spPr>
          <a:xfrm>
            <a:off x="10157534" y="403195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9A117-5241-4DE4-ABBF-35D6275595CC}"/>
              </a:ext>
            </a:extLst>
          </p:cNvPr>
          <p:cNvSpPr/>
          <p:nvPr/>
        </p:nvSpPr>
        <p:spPr>
          <a:xfrm>
            <a:off x="4719961" y="35052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15D4E-14F3-45E3-B3B4-563383257512}"/>
              </a:ext>
            </a:extLst>
          </p:cNvPr>
          <p:cNvSpPr/>
          <p:nvPr/>
        </p:nvSpPr>
        <p:spPr>
          <a:xfrm>
            <a:off x="10157534" y="3555506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ED7389-059F-422F-BDE7-07579F48AD32}"/>
              </a:ext>
            </a:extLst>
          </p:cNvPr>
          <p:cNvSpPr/>
          <p:nvPr/>
        </p:nvSpPr>
        <p:spPr>
          <a:xfrm>
            <a:off x="5745677" y="300361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090681-4FD2-46CB-A834-475EA5A4DF2D}"/>
              </a:ext>
            </a:extLst>
          </p:cNvPr>
          <p:cNvSpPr/>
          <p:nvPr/>
        </p:nvSpPr>
        <p:spPr>
          <a:xfrm>
            <a:off x="4869400" y="405931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5CA04-4F7E-468B-B120-21744E3890DB}"/>
              </a:ext>
            </a:extLst>
          </p:cNvPr>
          <p:cNvSpPr/>
          <p:nvPr/>
        </p:nvSpPr>
        <p:spPr>
          <a:xfrm>
            <a:off x="10157534" y="25212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797943-3067-4525-AC8F-73523E59DCE1}"/>
              </a:ext>
            </a:extLst>
          </p:cNvPr>
          <p:cNvSpPr/>
          <p:nvPr/>
        </p:nvSpPr>
        <p:spPr>
          <a:xfrm>
            <a:off x="7543059" y="249906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828EDD-D4D4-4278-9058-976402935823}"/>
              </a:ext>
            </a:extLst>
          </p:cNvPr>
          <p:cNvSpPr/>
          <p:nvPr/>
        </p:nvSpPr>
        <p:spPr>
          <a:xfrm>
            <a:off x="7677703" y="303319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89D61-47A5-49CD-9D09-AD92BCA5CA59}"/>
              </a:ext>
            </a:extLst>
          </p:cNvPr>
          <p:cNvSpPr/>
          <p:nvPr/>
        </p:nvSpPr>
        <p:spPr>
          <a:xfrm>
            <a:off x="7606339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5059C-1B63-49B8-AAC9-8BD31D71B434}"/>
              </a:ext>
            </a:extLst>
          </p:cNvPr>
          <p:cNvSpPr/>
          <p:nvPr/>
        </p:nvSpPr>
        <p:spPr>
          <a:xfrm>
            <a:off x="7562661" y="402603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F6C158-B3AA-4CC2-A4B2-67D87975451D}"/>
              </a:ext>
            </a:extLst>
          </p:cNvPr>
          <p:cNvSpPr/>
          <p:nvPr/>
        </p:nvSpPr>
        <p:spPr>
          <a:xfrm>
            <a:off x="5758992" y="404156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34AAAE-0B36-4E0F-8EA3-2836C5B6A6C1}"/>
              </a:ext>
            </a:extLst>
          </p:cNvPr>
          <p:cNvSpPr/>
          <p:nvPr/>
        </p:nvSpPr>
        <p:spPr>
          <a:xfrm>
            <a:off x="5745676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</p:spTree>
    <p:extLst>
      <p:ext uri="{BB962C8B-B14F-4D97-AF65-F5344CB8AC3E}">
        <p14:creationId xmlns:p14="http://schemas.microsoft.com/office/powerpoint/2010/main" val="2303138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DD1A7-9A79-4502-BE2E-2EE0BFD67980}"/>
              </a:ext>
            </a:extLst>
          </p:cNvPr>
          <p:cNvSpPr/>
          <p:nvPr/>
        </p:nvSpPr>
        <p:spPr>
          <a:xfrm>
            <a:off x="10157534" y="303838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C5856A-8A3E-4F18-9392-33291EAC9A3F}"/>
              </a:ext>
            </a:extLst>
          </p:cNvPr>
          <p:cNvSpPr/>
          <p:nvPr/>
        </p:nvSpPr>
        <p:spPr>
          <a:xfrm>
            <a:off x="5751250" y="249906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ADAAB2-1CBB-45A9-8A76-BF64853E5267}"/>
              </a:ext>
            </a:extLst>
          </p:cNvPr>
          <p:cNvSpPr/>
          <p:nvPr/>
        </p:nvSpPr>
        <p:spPr>
          <a:xfrm>
            <a:off x="4872359" y="30480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144B3-C6B3-4F2B-B3EF-79562E0A1585}"/>
              </a:ext>
            </a:extLst>
          </p:cNvPr>
          <p:cNvSpPr/>
          <p:nvPr/>
        </p:nvSpPr>
        <p:spPr>
          <a:xfrm>
            <a:off x="10157534" y="403195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9A117-5241-4DE4-ABBF-35D6275595CC}"/>
              </a:ext>
            </a:extLst>
          </p:cNvPr>
          <p:cNvSpPr/>
          <p:nvPr/>
        </p:nvSpPr>
        <p:spPr>
          <a:xfrm>
            <a:off x="4719961" y="35052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15D4E-14F3-45E3-B3B4-563383257512}"/>
              </a:ext>
            </a:extLst>
          </p:cNvPr>
          <p:cNvSpPr/>
          <p:nvPr/>
        </p:nvSpPr>
        <p:spPr>
          <a:xfrm>
            <a:off x="10157534" y="3555506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ED7389-059F-422F-BDE7-07579F48AD32}"/>
              </a:ext>
            </a:extLst>
          </p:cNvPr>
          <p:cNvSpPr/>
          <p:nvPr/>
        </p:nvSpPr>
        <p:spPr>
          <a:xfrm>
            <a:off x="5745677" y="300361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090681-4FD2-46CB-A834-475EA5A4DF2D}"/>
              </a:ext>
            </a:extLst>
          </p:cNvPr>
          <p:cNvSpPr/>
          <p:nvPr/>
        </p:nvSpPr>
        <p:spPr>
          <a:xfrm>
            <a:off x="4869400" y="405931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5CA04-4F7E-468B-B120-21744E3890DB}"/>
              </a:ext>
            </a:extLst>
          </p:cNvPr>
          <p:cNvSpPr/>
          <p:nvPr/>
        </p:nvSpPr>
        <p:spPr>
          <a:xfrm>
            <a:off x="10157534" y="25212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797943-3067-4525-AC8F-73523E59DCE1}"/>
              </a:ext>
            </a:extLst>
          </p:cNvPr>
          <p:cNvSpPr/>
          <p:nvPr/>
        </p:nvSpPr>
        <p:spPr>
          <a:xfrm>
            <a:off x="7543059" y="249906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828EDD-D4D4-4278-9058-976402935823}"/>
              </a:ext>
            </a:extLst>
          </p:cNvPr>
          <p:cNvSpPr/>
          <p:nvPr/>
        </p:nvSpPr>
        <p:spPr>
          <a:xfrm>
            <a:off x="7677703" y="303319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89D61-47A5-49CD-9D09-AD92BCA5CA59}"/>
              </a:ext>
            </a:extLst>
          </p:cNvPr>
          <p:cNvSpPr/>
          <p:nvPr/>
        </p:nvSpPr>
        <p:spPr>
          <a:xfrm>
            <a:off x="7606339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5059C-1B63-49B8-AAC9-8BD31D71B434}"/>
              </a:ext>
            </a:extLst>
          </p:cNvPr>
          <p:cNvSpPr/>
          <p:nvPr/>
        </p:nvSpPr>
        <p:spPr>
          <a:xfrm>
            <a:off x="7562661" y="402603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F6C158-B3AA-4CC2-A4B2-67D87975451D}"/>
              </a:ext>
            </a:extLst>
          </p:cNvPr>
          <p:cNvSpPr/>
          <p:nvPr/>
        </p:nvSpPr>
        <p:spPr>
          <a:xfrm>
            <a:off x="5758992" y="404156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34AAAE-0B36-4E0F-8EA3-2836C5B6A6C1}"/>
              </a:ext>
            </a:extLst>
          </p:cNvPr>
          <p:cNvSpPr/>
          <p:nvPr/>
        </p:nvSpPr>
        <p:spPr>
          <a:xfrm>
            <a:off x="5745676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</p:spTree>
    <p:extLst>
      <p:ext uri="{BB962C8B-B14F-4D97-AF65-F5344CB8AC3E}">
        <p14:creationId xmlns:p14="http://schemas.microsoft.com/office/powerpoint/2010/main" val="448373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DD1A7-9A79-4502-BE2E-2EE0BFD67980}"/>
              </a:ext>
            </a:extLst>
          </p:cNvPr>
          <p:cNvSpPr/>
          <p:nvPr/>
        </p:nvSpPr>
        <p:spPr>
          <a:xfrm>
            <a:off x="10157534" y="303838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C5856A-8A3E-4F18-9392-33291EAC9A3F}"/>
              </a:ext>
            </a:extLst>
          </p:cNvPr>
          <p:cNvSpPr/>
          <p:nvPr/>
        </p:nvSpPr>
        <p:spPr>
          <a:xfrm>
            <a:off x="5751250" y="249906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144B3-C6B3-4F2B-B3EF-79562E0A1585}"/>
              </a:ext>
            </a:extLst>
          </p:cNvPr>
          <p:cNvSpPr/>
          <p:nvPr/>
        </p:nvSpPr>
        <p:spPr>
          <a:xfrm>
            <a:off x="10157534" y="403195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9A117-5241-4DE4-ABBF-35D6275595CC}"/>
              </a:ext>
            </a:extLst>
          </p:cNvPr>
          <p:cNvSpPr/>
          <p:nvPr/>
        </p:nvSpPr>
        <p:spPr>
          <a:xfrm>
            <a:off x="4719961" y="35052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15D4E-14F3-45E3-B3B4-563383257512}"/>
              </a:ext>
            </a:extLst>
          </p:cNvPr>
          <p:cNvSpPr/>
          <p:nvPr/>
        </p:nvSpPr>
        <p:spPr>
          <a:xfrm>
            <a:off x="10157534" y="3555506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ED7389-059F-422F-BDE7-07579F48AD32}"/>
              </a:ext>
            </a:extLst>
          </p:cNvPr>
          <p:cNvSpPr/>
          <p:nvPr/>
        </p:nvSpPr>
        <p:spPr>
          <a:xfrm>
            <a:off x="5745677" y="300361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090681-4FD2-46CB-A834-475EA5A4DF2D}"/>
              </a:ext>
            </a:extLst>
          </p:cNvPr>
          <p:cNvSpPr/>
          <p:nvPr/>
        </p:nvSpPr>
        <p:spPr>
          <a:xfrm>
            <a:off x="4869400" y="405931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5CA04-4F7E-468B-B120-21744E3890DB}"/>
              </a:ext>
            </a:extLst>
          </p:cNvPr>
          <p:cNvSpPr/>
          <p:nvPr/>
        </p:nvSpPr>
        <p:spPr>
          <a:xfrm>
            <a:off x="10157534" y="25212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797943-3067-4525-AC8F-73523E59DCE1}"/>
              </a:ext>
            </a:extLst>
          </p:cNvPr>
          <p:cNvSpPr/>
          <p:nvPr/>
        </p:nvSpPr>
        <p:spPr>
          <a:xfrm>
            <a:off x="7543059" y="249906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828EDD-D4D4-4278-9058-976402935823}"/>
              </a:ext>
            </a:extLst>
          </p:cNvPr>
          <p:cNvSpPr/>
          <p:nvPr/>
        </p:nvSpPr>
        <p:spPr>
          <a:xfrm>
            <a:off x="7677703" y="303319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89D61-47A5-49CD-9D09-AD92BCA5CA59}"/>
              </a:ext>
            </a:extLst>
          </p:cNvPr>
          <p:cNvSpPr/>
          <p:nvPr/>
        </p:nvSpPr>
        <p:spPr>
          <a:xfrm>
            <a:off x="7606339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5059C-1B63-49B8-AAC9-8BD31D71B434}"/>
              </a:ext>
            </a:extLst>
          </p:cNvPr>
          <p:cNvSpPr/>
          <p:nvPr/>
        </p:nvSpPr>
        <p:spPr>
          <a:xfrm>
            <a:off x="7562661" y="402603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F6C158-B3AA-4CC2-A4B2-67D87975451D}"/>
              </a:ext>
            </a:extLst>
          </p:cNvPr>
          <p:cNvSpPr/>
          <p:nvPr/>
        </p:nvSpPr>
        <p:spPr>
          <a:xfrm>
            <a:off x="5758992" y="404156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34AAAE-0B36-4E0F-8EA3-2836C5B6A6C1}"/>
              </a:ext>
            </a:extLst>
          </p:cNvPr>
          <p:cNvSpPr/>
          <p:nvPr/>
        </p:nvSpPr>
        <p:spPr>
          <a:xfrm>
            <a:off x="5745676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</p:spTree>
    <p:extLst>
      <p:ext uri="{BB962C8B-B14F-4D97-AF65-F5344CB8AC3E}">
        <p14:creationId xmlns:p14="http://schemas.microsoft.com/office/powerpoint/2010/main" val="2607428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DD1A7-9A79-4502-BE2E-2EE0BFD67980}"/>
              </a:ext>
            </a:extLst>
          </p:cNvPr>
          <p:cNvSpPr/>
          <p:nvPr/>
        </p:nvSpPr>
        <p:spPr>
          <a:xfrm>
            <a:off x="10157534" y="303838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C5856A-8A3E-4F18-9392-33291EAC9A3F}"/>
              </a:ext>
            </a:extLst>
          </p:cNvPr>
          <p:cNvSpPr/>
          <p:nvPr/>
        </p:nvSpPr>
        <p:spPr>
          <a:xfrm>
            <a:off x="5751250" y="249906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144B3-C6B3-4F2B-B3EF-79562E0A1585}"/>
              </a:ext>
            </a:extLst>
          </p:cNvPr>
          <p:cNvSpPr/>
          <p:nvPr/>
        </p:nvSpPr>
        <p:spPr>
          <a:xfrm>
            <a:off x="10157534" y="403195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15D4E-14F3-45E3-B3B4-563383257512}"/>
              </a:ext>
            </a:extLst>
          </p:cNvPr>
          <p:cNvSpPr/>
          <p:nvPr/>
        </p:nvSpPr>
        <p:spPr>
          <a:xfrm>
            <a:off x="10157534" y="3555506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ED7389-059F-422F-BDE7-07579F48AD32}"/>
              </a:ext>
            </a:extLst>
          </p:cNvPr>
          <p:cNvSpPr/>
          <p:nvPr/>
        </p:nvSpPr>
        <p:spPr>
          <a:xfrm>
            <a:off x="5745677" y="300361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090681-4FD2-46CB-A834-475EA5A4DF2D}"/>
              </a:ext>
            </a:extLst>
          </p:cNvPr>
          <p:cNvSpPr/>
          <p:nvPr/>
        </p:nvSpPr>
        <p:spPr>
          <a:xfrm>
            <a:off x="4869400" y="405931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5CA04-4F7E-468B-B120-21744E3890DB}"/>
              </a:ext>
            </a:extLst>
          </p:cNvPr>
          <p:cNvSpPr/>
          <p:nvPr/>
        </p:nvSpPr>
        <p:spPr>
          <a:xfrm>
            <a:off x="10157534" y="25212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797943-3067-4525-AC8F-73523E59DCE1}"/>
              </a:ext>
            </a:extLst>
          </p:cNvPr>
          <p:cNvSpPr/>
          <p:nvPr/>
        </p:nvSpPr>
        <p:spPr>
          <a:xfrm>
            <a:off x="7543059" y="249906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828EDD-D4D4-4278-9058-976402935823}"/>
              </a:ext>
            </a:extLst>
          </p:cNvPr>
          <p:cNvSpPr/>
          <p:nvPr/>
        </p:nvSpPr>
        <p:spPr>
          <a:xfrm>
            <a:off x="7677703" y="303319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89D61-47A5-49CD-9D09-AD92BCA5CA59}"/>
              </a:ext>
            </a:extLst>
          </p:cNvPr>
          <p:cNvSpPr/>
          <p:nvPr/>
        </p:nvSpPr>
        <p:spPr>
          <a:xfrm>
            <a:off x="7606339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5059C-1B63-49B8-AAC9-8BD31D71B434}"/>
              </a:ext>
            </a:extLst>
          </p:cNvPr>
          <p:cNvSpPr/>
          <p:nvPr/>
        </p:nvSpPr>
        <p:spPr>
          <a:xfrm>
            <a:off x="7562661" y="402603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F6C158-B3AA-4CC2-A4B2-67D87975451D}"/>
              </a:ext>
            </a:extLst>
          </p:cNvPr>
          <p:cNvSpPr/>
          <p:nvPr/>
        </p:nvSpPr>
        <p:spPr>
          <a:xfrm>
            <a:off x="5758992" y="404156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34AAAE-0B36-4E0F-8EA3-2836C5B6A6C1}"/>
              </a:ext>
            </a:extLst>
          </p:cNvPr>
          <p:cNvSpPr/>
          <p:nvPr/>
        </p:nvSpPr>
        <p:spPr>
          <a:xfrm>
            <a:off x="5745676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</p:spTree>
    <p:extLst>
      <p:ext uri="{BB962C8B-B14F-4D97-AF65-F5344CB8AC3E}">
        <p14:creationId xmlns:p14="http://schemas.microsoft.com/office/powerpoint/2010/main" val="303902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30" y="-310392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MATH 135: Lecture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35" y="3518148"/>
            <a:ext cx="9144000" cy="1655762"/>
          </a:xfrm>
        </p:spPr>
        <p:txBody>
          <a:bodyPr/>
          <a:lstStyle/>
          <a:p>
            <a:r>
              <a:rPr lang="en-US" sz="4000" dirty="0"/>
              <a:t>Dr. Nike Dattani</a:t>
            </a:r>
          </a:p>
          <a:p>
            <a:r>
              <a:rPr lang="en-US" dirty="0"/>
              <a:t>14 September 2021</a:t>
            </a:r>
          </a:p>
        </p:txBody>
      </p:sp>
    </p:spTree>
    <p:extLst>
      <p:ext uri="{BB962C8B-B14F-4D97-AF65-F5344CB8AC3E}">
        <p14:creationId xmlns:p14="http://schemas.microsoft.com/office/powerpoint/2010/main" val="2485455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DD1A7-9A79-4502-BE2E-2EE0BFD67980}"/>
              </a:ext>
            </a:extLst>
          </p:cNvPr>
          <p:cNvSpPr/>
          <p:nvPr/>
        </p:nvSpPr>
        <p:spPr>
          <a:xfrm>
            <a:off x="10157534" y="303838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C5856A-8A3E-4F18-9392-33291EAC9A3F}"/>
              </a:ext>
            </a:extLst>
          </p:cNvPr>
          <p:cNvSpPr/>
          <p:nvPr/>
        </p:nvSpPr>
        <p:spPr>
          <a:xfrm>
            <a:off x="5751250" y="249906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144B3-C6B3-4F2B-B3EF-79562E0A1585}"/>
              </a:ext>
            </a:extLst>
          </p:cNvPr>
          <p:cNvSpPr/>
          <p:nvPr/>
        </p:nvSpPr>
        <p:spPr>
          <a:xfrm>
            <a:off x="10157534" y="403195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15D4E-14F3-45E3-B3B4-563383257512}"/>
              </a:ext>
            </a:extLst>
          </p:cNvPr>
          <p:cNvSpPr/>
          <p:nvPr/>
        </p:nvSpPr>
        <p:spPr>
          <a:xfrm>
            <a:off x="10157534" y="3555506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ED7389-059F-422F-BDE7-07579F48AD32}"/>
              </a:ext>
            </a:extLst>
          </p:cNvPr>
          <p:cNvSpPr/>
          <p:nvPr/>
        </p:nvSpPr>
        <p:spPr>
          <a:xfrm>
            <a:off x="5745677" y="300361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5CA04-4F7E-468B-B120-21744E3890DB}"/>
              </a:ext>
            </a:extLst>
          </p:cNvPr>
          <p:cNvSpPr/>
          <p:nvPr/>
        </p:nvSpPr>
        <p:spPr>
          <a:xfrm>
            <a:off x="10157534" y="25212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797943-3067-4525-AC8F-73523E59DCE1}"/>
              </a:ext>
            </a:extLst>
          </p:cNvPr>
          <p:cNvSpPr/>
          <p:nvPr/>
        </p:nvSpPr>
        <p:spPr>
          <a:xfrm>
            <a:off x="7543059" y="249906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828EDD-D4D4-4278-9058-976402935823}"/>
              </a:ext>
            </a:extLst>
          </p:cNvPr>
          <p:cNvSpPr/>
          <p:nvPr/>
        </p:nvSpPr>
        <p:spPr>
          <a:xfrm>
            <a:off x="7677703" y="303319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89D61-47A5-49CD-9D09-AD92BCA5CA59}"/>
              </a:ext>
            </a:extLst>
          </p:cNvPr>
          <p:cNvSpPr/>
          <p:nvPr/>
        </p:nvSpPr>
        <p:spPr>
          <a:xfrm>
            <a:off x="7606339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5059C-1B63-49B8-AAC9-8BD31D71B434}"/>
              </a:ext>
            </a:extLst>
          </p:cNvPr>
          <p:cNvSpPr/>
          <p:nvPr/>
        </p:nvSpPr>
        <p:spPr>
          <a:xfrm>
            <a:off x="7562661" y="402603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F6C158-B3AA-4CC2-A4B2-67D87975451D}"/>
              </a:ext>
            </a:extLst>
          </p:cNvPr>
          <p:cNvSpPr/>
          <p:nvPr/>
        </p:nvSpPr>
        <p:spPr>
          <a:xfrm>
            <a:off x="5758992" y="404156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34AAAE-0B36-4E0F-8EA3-2836C5B6A6C1}"/>
              </a:ext>
            </a:extLst>
          </p:cNvPr>
          <p:cNvSpPr/>
          <p:nvPr/>
        </p:nvSpPr>
        <p:spPr>
          <a:xfrm>
            <a:off x="5745676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</p:spTree>
    <p:extLst>
      <p:ext uri="{BB962C8B-B14F-4D97-AF65-F5344CB8AC3E}">
        <p14:creationId xmlns:p14="http://schemas.microsoft.com/office/powerpoint/2010/main" val="275974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DD1A7-9A79-4502-BE2E-2EE0BFD67980}"/>
              </a:ext>
            </a:extLst>
          </p:cNvPr>
          <p:cNvSpPr/>
          <p:nvPr/>
        </p:nvSpPr>
        <p:spPr>
          <a:xfrm>
            <a:off x="10157534" y="303838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144B3-C6B3-4F2B-B3EF-79562E0A1585}"/>
              </a:ext>
            </a:extLst>
          </p:cNvPr>
          <p:cNvSpPr/>
          <p:nvPr/>
        </p:nvSpPr>
        <p:spPr>
          <a:xfrm>
            <a:off x="10157534" y="403195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15D4E-14F3-45E3-B3B4-563383257512}"/>
              </a:ext>
            </a:extLst>
          </p:cNvPr>
          <p:cNvSpPr/>
          <p:nvPr/>
        </p:nvSpPr>
        <p:spPr>
          <a:xfrm>
            <a:off x="10157534" y="3555506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ED7389-059F-422F-BDE7-07579F48AD32}"/>
              </a:ext>
            </a:extLst>
          </p:cNvPr>
          <p:cNvSpPr/>
          <p:nvPr/>
        </p:nvSpPr>
        <p:spPr>
          <a:xfrm>
            <a:off x="5745677" y="300361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5CA04-4F7E-468B-B120-21744E3890DB}"/>
              </a:ext>
            </a:extLst>
          </p:cNvPr>
          <p:cNvSpPr/>
          <p:nvPr/>
        </p:nvSpPr>
        <p:spPr>
          <a:xfrm>
            <a:off x="10157534" y="25212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797943-3067-4525-AC8F-73523E59DCE1}"/>
              </a:ext>
            </a:extLst>
          </p:cNvPr>
          <p:cNvSpPr/>
          <p:nvPr/>
        </p:nvSpPr>
        <p:spPr>
          <a:xfrm>
            <a:off x="7543059" y="249906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828EDD-D4D4-4278-9058-976402935823}"/>
              </a:ext>
            </a:extLst>
          </p:cNvPr>
          <p:cNvSpPr/>
          <p:nvPr/>
        </p:nvSpPr>
        <p:spPr>
          <a:xfrm>
            <a:off x="7677703" y="303319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89D61-47A5-49CD-9D09-AD92BCA5CA59}"/>
              </a:ext>
            </a:extLst>
          </p:cNvPr>
          <p:cNvSpPr/>
          <p:nvPr/>
        </p:nvSpPr>
        <p:spPr>
          <a:xfrm>
            <a:off x="7606339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5059C-1B63-49B8-AAC9-8BD31D71B434}"/>
              </a:ext>
            </a:extLst>
          </p:cNvPr>
          <p:cNvSpPr/>
          <p:nvPr/>
        </p:nvSpPr>
        <p:spPr>
          <a:xfrm>
            <a:off x="7562661" y="402603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F6C158-B3AA-4CC2-A4B2-67D87975451D}"/>
              </a:ext>
            </a:extLst>
          </p:cNvPr>
          <p:cNvSpPr/>
          <p:nvPr/>
        </p:nvSpPr>
        <p:spPr>
          <a:xfrm>
            <a:off x="5758992" y="404156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34AAAE-0B36-4E0F-8EA3-2836C5B6A6C1}"/>
              </a:ext>
            </a:extLst>
          </p:cNvPr>
          <p:cNvSpPr/>
          <p:nvPr/>
        </p:nvSpPr>
        <p:spPr>
          <a:xfrm>
            <a:off x="5745676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</p:spTree>
    <p:extLst>
      <p:ext uri="{BB962C8B-B14F-4D97-AF65-F5344CB8AC3E}">
        <p14:creationId xmlns:p14="http://schemas.microsoft.com/office/powerpoint/2010/main" val="3596775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DD1A7-9A79-4502-BE2E-2EE0BFD67980}"/>
              </a:ext>
            </a:extLst>
          </p:cNvPr>
          <p:cNvSpPr/>
          <p:nvPr/>
        </p:nvSpPr>
        <p:spPr>
          <a:xfrm>
            <a:off x="10157534" y="303838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144B3-C6B3-4F2B-B3EF-79562E0A1585}"/>
              </a:ext>
            </a:extLst>
          </p:cNvPr>
          <p:cNvSpPr/>
          <p:nvPr/>
        </p:nvSpPr>
        <p:spPr>
          <a:xfrm>
            <a:off x="10157534" y="403195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15D4E-14F3-45E3-B3B4-563383257512}"/>
              </a:ext>
            </a:extLst>
          </p:cNvPr>
          <p:cNvSpPr/>
          <p:nvPr/>
        </p:nvSpPr>
        <p:spPr>
          <a:xfrm>
            <a:off x="10157534" y="3555506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5CA04-4F7E-468B-B120-21744E3890DB}"/>
              </a:ext>
            </a:extLst>
          </p:cNvPr>
          <p:cNvSpPr/>
          <p:nvPr/>
        </p:nvSpPr>
        <p:spPr>
          <a:xfrm>
            <a:off x="10157534" y="25212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797943-3067-4525-AC8F-73523E59DCE1}"/>
              </a:ext>
            </a:extLst>
          </p:cNvPr>
          <p:cNvSpPr/>
          <p:nvPr/>
        </p:nvSpPr>
        <p:spPr>
          <a:xfrm>
            <a:off x="7543059" y="249906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828EDD-D4D4-4278-9058-976402935823}"/>
              </a:ext>
            </a:extLst>
          </p:cNvPr>
          <p:cNvSpPr/>
          <p:nvPr/>
        </p:nvSpPr>
        <p:spPr>
          <a:xfrm>
            <a:off x="7677703" y="303319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89D61-47A5-49CD-9D09-AD92BCA5CA59}"/>
              </a:ext>
            </a:extLst>
          </p:cNvPr>
          <p:cNvSpPr/>
          <p:nvPr/>
        </p:nvSpPr>
        <p:spPr>
          <a:xfrm>
            <a:off x="7606339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5059C-1B63-49B8-AAC9-8BD31D71B434}"/>
              </a:ext>
            </a:extLst>
          </p:cNvPr>
          <p:cNvSpPr/>
          <p:nvPr/>
        </p:nvSpPr>
        <p:spPr>
          <a:xfrm>
            <a:off x="7562661" y="402603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F6C158-B3AA-4CC2-A4B2-67D87975451D}"/>
              </a:ext>
            </a:extLst>
          </p:cNvPr>
          <p:cNvSpPr/>
          <p:nvPr/>
        </p:nvSpPr>
        <p:spPr>
          <a:xfrm>
            <a:off x="5758992" y="404156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34AAAE-0B36-4E0F-8EA3-2836C5B6A6C1}"/>
              </a:ext>
            </a:extLst>
          </p:cNvPr>
          <p:cNvSpPr/>
          <p:nvPr/>
        </p:nvSpPr>
        <p:spPr>
          <a:xfrm>
            <a:off x="5745676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</p:spTree>
    <p:extLst>
      <p:ext uri="{BB962C8B-B14F-4D97-AF65-F5344CB8AC3E}">
        <p14:creationId xmlns:p14="http://schemas.microsoft.com/office/powerpoint/2010/main" val="3672708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DD1A7-9A79-4502-BE2E-2EE0BFD67980}"/>
              </a:ext>
            </a:extLst>
          </p:cNvPr>
          <p:cNvSpPr/>
          <p:nvPr/>
        </p:nvSpPr>
        <p:spPr>
          <a:xfrm>
            <a:off x="10157534" y="303838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144B3-C6B3-4F2B-B3EF-79562E0A1585}"/>
              </a:ext>
            </a:extLst>
          </p:cNvPr>
          <p:cNvSpPr/>
          <p:nvPr/>
        </p:nvSpPr>
        <p:spPr>
          <a:xfrm>
            <a:off x="10157534" y="403195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15D4E-14F3-45E3-B3B4-563383257512}"/>
              </a:ext>
            </a:extLst>
          </p:cNvPr>
          <p:cNvSpPr/>
          <p:nvPr/>
        </p:nvSpPr>
        <p:spPr>
          <a:xfrm>
            <a:off x="10157534" y="3555506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5CA04-4F7E-468B-B120-21744E3890DB}"/>
              </a:ext>
            </a:extLst>
          </p:cNvPr>
          <p:cNvSpPr/>
          <p:nvPr/>
        </p:nvSpPr>
        <p:spPr>
          <a:xfrm>
            <a:off x="10157534" y="25212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797943-3067-4525-AC8F-73523E59DCE1}"/>
              </a:ext>
            </a:extLst>
          </p:cNvPr>
          <p:cNvSpPr/>
          <p:nvPr/>
        </p:nvSpPr>
        <p:spPr>
          <a:xfrm>
            <a:off x="7543059" y="249906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828EDD-D4D4-4278-9058-976402935823}"/>
              </a:ext>
            </a:extLst>
          </p:cNvPr>
          <p:cNvSpPr/>
          <p:nvPr/>
        </p:nvSpPr>
        <p:spPr>
          <a:xfrm>
            <a:off x="7677703" y="303319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89D61-47A5-49CD-9D09-AD92BCA5CA59}"/>
              </a:ext>
            </a:extLst>
          </p:cNvPr>
          <p:cNvSpPr/>
          <p:nvPr/>
        </p:nvSpPr>
        <p:spPr>
          <a:xfrm>
            <a:off x="7606339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5059C-1B63-49B8-AAC9-8BD31D71B434}"/>
              </a:ext>
            </a:extLst>
          </p:cNvPr>
          <p:cNvSpPr/>
          <p:nvPr/>
        </p:nvSpPr>
        <p:spPr>
          <a:xfrm>
            <a:off x="7562661" y="402603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F6C158-B3AA-4CC2-A4B2-67D87975451D}"/>
              </a:ext>
            </a:extLst>
          </p:cNvPr>
          <p:cNvSpPr/>
          <p:nvPr/>
        </p:nvSpPr>
        <p:spPr>
          <a:xfrm>
            <a:off x="5758992" y="404156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</p:spTree>
    <p:extLst>
      <p:ext uri="{BB962C8B-B14F-4D97-AF65-F5344CB8AC3E}">
        <p14:creationId xmlns:p14="http://schemas.microsoft.com/office/powerpoint/2010/main" val="175105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DD1A7-9A79-4502-BE2E-2EE0BFD67980}"/>
              </a:ext>
            </a:extLst>
          </p:cNvPr>
          <p:cNvSpPr/>
          <p:nvPr/>
        </p:nvSpPr>
        <p:spPr>
          <a:xfrm>
            <a:off x="10157534" y="303838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144B3-C6B3-4F2B-B3EF-79562E0A1585}"/>
              </a:ext>
            </a:extLst>
          </p:cNvPr>
          <p:cNvSpPr/>
          <p:nvPr/>
        </p:nvSpPr>
        <p:spPr>
          <a:xfrm>
            <a:off x="10157534" y="403195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15D4E-14F3-45E3-B3B4-563383257512}"/>
              </a:ext>
            </a:extLst>
          </p:cNvPr>
          <p:cNvSpPr/>
          <p:nvPr/>
        </p:nvSpPr>
        <p:spPr>
          <a:xfrm>
            <a:off x="10157534" y="3555506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5CA04-4F7E-468B-B120-21744E3890DB}"/>
              </a:ext>
            </a:extLst>
          </p:cNvPr>
          <p:cNvSpPr/>
          <p:nvPr/>
        </p:nvSpPr>
        <p:spPr>
          <a:xfrm>
            <a:off x="10157534" y="25212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797943-3067-4525-AC8F-73523E59DCE1}"/>
              </a:ext>
            </a:extLst>
          </p:cNvPr>
          <p:cNvSpPr/>
          <p:nvPr/>
        </p:nvSpPr>
        <p:spPr>
          <a:xfrm>
            <a:off x="7543059" y="249906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828EDD-D4D4-4278-9058-976402935823}"/>
              </a:ext>
            </a:extLst>
          </p:cNvPr>
          <p:cNvSpPr/>
          <p:nvPr/>
        </p:nvSpPr>
        <p:spPr>
          <a:xfrm>
            <a:off x="7677703" y="303319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89D61-47A5-49CD-9D09-AD92BCA5CA59}"/>
              </a:ext>
            </a:extLst>
          </p:cNvPr>
          <p:cNvSpPr/>
          <p:nvPr/>
        </p:nvSpPr>
        <p:spPr>
          <a:xfrm>
            <a:off x="7606339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5059C-1B63-49B8-AAC9-8BD31D71B434}"/>
              </a:ext>
            </a:extLst>
          </p:cNvPr>
          <p:cNvSpPr/>
          <p:nvPr/>
        </p:nvSpPr>
        <p:spPr>
          <a:xfrm>
            <a:off x="7562661" y="402603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</p:spTree>
    <p:extLst>
      <p:ext uri="{BB962C8B-B14F-4D97-AF65-F5344CB8AC3E}">
        <p14:creationId xmlns:p14="http://schemas.microsoft.com/office/powerpoint/2010/main" val="3843960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DD1A7-9A79-4502-BE2E-2EE0BFD67980}"/>
              </a:ext>
            </a:extLst>
          </p:cNvPr>
          <p:cNvSpPr/>
          <p:nvPr/>
        </p:nvSpPr>
        <p:spPr>
          <a:xfrm>
            <a:off x="10157534" y="303838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144B3-C6B3-4F2B-B3EF-79562E0A1585}"/>
              </a:ext>
            </a:extLst>
          </p:cNvPr>
          <p:cNvSpPr/>
          <p:nvPr/>
        </p:nvSpPr>
        <p:spPr>
          <a:xfrm>
            <a:off x="10157534" y="403195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15D4E-14F3-45E3-B3B4-563383257512}"/>
              </a:ext>
            </a:extLst>
          </p:cNvPr>
          <p:cNvSpPr/>
          <p:nvPr/>
        </p:nvSpPr>
        <p:spPr>
          <a:xfrm>
            <a:off x="10157534" y="3555506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5CA04-4F7E-468B-B120-21744E3890DB}"/>
              </a:ext>
            </a:extLst>
          </p:cNvPr>
          <p:cNvSpPr/>
          <p:nvPr/>
        </p:nvSpPr>
        <p:spPr>
          <a:xfrm>
            <a:off x="10157534" y="25212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828EDD-D4D4-4278-9058-976402935823}"/>
              </a:ext>
            </a:extLst>
          </p:cNvPr>
          <p:cNvSpPr/>
          <p:nvPr/>
        </p:nvSpPr>
        <p:spPr>
          <a:xfrm>
            <a:off x="7677703" y="303319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89D61-47A5-49CD-9D09-AD92BCA5CA59}"/>
              </a:ext>
            </a:extLst>
          </p:cNvPr>
          <p:cNvSpPr/>
          <p:nvPr/>
        </p:nvSpPr>
        <p:spPr>
          <a:xfrm>
            <a:off x="7606339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5059C-1B63-49B8-AAC9-8BD31D71B434}"/>
              </a:ext>
            </a:extLst>
          </p:cNvPr>
          <p:cNvSpPr/>
          <p:nvPr/>
        </p:nvSpPr>
        <p:spPr>
          <a:xfrm>
            <a:off x="7562661" y="402603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</p:spTree>
    <p:extLst>
      <p:ext uri="{BB962C8B-B14F-4D97-AF65-F5344CB8AC3E}">
        <p14:creationId xmlns:p14="http://schemas.microsoft.com/office/powerpoint/2010/main" val="3013099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DD1A7-9A79-4502-BE2E-2EE0BFD67980}"/>
              </a:ext>
            </a:extLst>
          </p:cNvPr>
          <p:cNvSpPr/>
          <p:nvPr/>
        </p:nvSpPr>
        <p:spPr>
          <a:xfrm>
            <a:off x="10157534" y="303838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144B3-C6B3-4F2B-B3EF-79562E0A1585}"/>
              </a:ext>
            </a:extLst>
          </p:cNvPr>
          <p:cNvSpPr/>
          <p:nvPr/>
        </p:nvSpPr>
        <p:spPr>
          <a:xfrm>
            <a:off x="10157534" y="403195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15D4E-14F3-45E3-B3B4-563383257512}"/>
              </a:ext>
            </a:extLst>
          </p:cNvPr>
          <p:cNvSpPr/>
          <p:nvPr/>
        </p:nvSpPr>
        <p:spPr>
          <a:xfrm>
            <a:off x="10157534" y="3555506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5CA04-4F7E-468B-B120-21744E3890DB}"/>
              </a:ext>
            </a:extLst>
          </p:cNvPr>
          <p:cNvSpPr/>
          <p:nvPr/>
        </p:nvSpPr>
        <p:spPr>
          <a:xfrm>
            <a:off x="10157534" y="25212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89D61-47A5-49CD-9D09-AD92BCA5CA59}"/>
              </a:ext>
            </a:extLst>
          </p:cNvPr>
          <p:cNvSpPr/>
          <p:nvPr/>
        </p:nvSpPr>
        <p:spPr>
          <a:xfrm>
            <a:off x="7606339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5059C-1B63-49B8-AAC9-8BD31D71B434}"/>
              </a:ext>
            </a:extLst>
          </p:cNvPr>
          <p:cNvSpPr/>
          <p:nvPr/>
        </p:nvSpPr>
        <p:spPr>
          <a:xfrm>
            <a:off x="7562661" y="402603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</p:spTree>
    <p:extLst>
      <p:ext uri="{BB962C8B-B14F-4D97-AF65-F5344CB8AC3E}">
        <p14:creationId xmlns:p14="http://schemas.microsoft.com/office/powerpoint/2010/main" val="4055489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DD1A7-9A79-4502-BE2E-2EE0BFD67980}"/>
              </a:ext>
            </a:extLst>
          </p:cNvPr>
          <p:cNvSpPr/>
          <p:nvPr/>
        </p:nvSpPr>
        <p:spPr>
          <a:xfrm>
            <a:off x="10157534" y="303838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144B3-C6B3-4F2B-B3EF-79562E0A1585}"/>
              </a:ext>
            </a:extLst>
          </p:cNvPr>
          <p:cNvSpPr/>
          <p:nvPr/>
        </p:nvSpPr>
        <p:spPr>
          <a:xfrm>
            <a:off x="10157534" y="403195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15D4E-14F3-45E3-B3B4-563383257512}"/>
              </a:ext>
            </a:extLst>
          </p:cNvPr>
          <p:cNvSpPr/>
          <p:nvPr/>
        </p:nvSpPr>
        <p:spPr>
          <a:xfrm>
            <a:off x="10157534" y="3555506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5CA04-4F7E-468B-B120-21744E3890DB}"/>
              </a:ext>
            </a:extLst>
          </p:cNvPr>
          <p:cNvSpPr/>
          <p:nvPr/>
        </p:nvSpPr>
        <p:spPr>
          <a:xfrm>
            <a:off x="10157534" y="25212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5059C-1B63-49B8-AAC9-8BD31D71B434}"/>
              </a:ext>
            </a:extLst>
          </p:cNvPr>
          <p:cNvSpPr/>
          <p:nvPr/>
        </p:nvSpPr>
        <p:spPr>
          <a:xfrm>
            <a:off x="7562661" y="402603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</p:spTree>
    <p:extLst>
      <p:ext uri="{BB962C8B-B14F-4D97-AF65-F5344CB8AC3E}">
        <p14:creationId xmlns:p14="http://schemas.microsoft.com/office/powerpoint/2010/main" val="3061970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DD1A7-9A79-4502-BE2E-2EE0BFD67980}"/>
              </a:ext>
            </a:extLst>
          </p:cNvPr>
          <p:cNvSpPr/>
          <p:nvPr/>
        </p:nvSpPr>
        <p:spPr>
          <a:xfrm>
            <a:off x="10157534" y="303838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144B3-C6B3-4F2B-B3EF-79562E0A1585}"/>
              </a:ext>
            </a:extLst>
          </p:cNvPr>
          <p:cNvSpPr/>
          <p:nvPr/>
        </p:nvSpPr>
        <p:spPr>
          <a:xfrm>
            <a:off x="10157534" y="403195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15D4E-14F3-45E3-B3B4-563383257512}"/>
              </a:ext>
            </a:extLst>
          </p:cNvPr>
          <p:cNvSpPr/>
          <p:nvPr/>
        </p:nvSpPr>
        <p:spPr>
          <a:xfrm>
            <a:off x="10157534" y="3555506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5CA04-4F7E-468B-B120-21744E3890DB}"/>
              </a:ext>
            </a:extLst>
          </p:cNvPr>
          <p:cNvSpPr/>
          <p:nvPr/>
        </p:nvSpPr>
        <p:spPr>
          <a:xfrm>
            <a:off x="10157534" y="25212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</p:spTree>
    <p:extLst>
      <p:ext uri="{BB962C8B-B14F-4D97-AF65-F5344CB8AC3E}">
        <p14:creationId xmlns:p14="http://schemas.microsoft.com/office/powerpoint/2010/main" val="3849608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5A7E7C-98B8-44C7-AF24-8D917B076997}"/>
              </a:ext>
            </a:extLst>
          </p:cNvPr>
          <p:cNvSpPr/>
          <p:nvPr/>
        </p:nvSpPr>
        <p:spPr>
          <a:xfrm>
            <a:off x="10130901" y="300361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F89FA9-CDD2-4580-8EC8-87C0FB201BAD}"/>
              </a:ext>
            </a:extLst>
          </p:cNvPr>
          <p:cNvSpPr/>
          <p:nvPr/>
        </p:nvSpPr>
        <p:spPr>
          <a:xfrm>
            <a:off x="10172330" y="3517646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CF8AC3-5B46-4DD7-84CC-CBA0DA0A0043}"/>
              </a:ext>
            </a:extLst>
          </p:cNvPr>
          <p:cNvSpPr/>
          <p:nvPr/>
        </p:nvSpPr>
        <p:spPr>
          <a:xfrm>
            <a:off x="10172329" y="4042037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6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0446" y="8483"/>
            <a:ext cx="9144000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Upcoming responsibilities!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133928" y="835832"/>
            <a:ext cx="11924144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Thursday 16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WA01 solutions will be posted, hopefully before 12pm: </a:t>
            </a:r>
            <a:r>
              <a:rPr lang="en-US" sz="2400" dirty="0">
                <a:solidFill>
                  <a:srgbClr val="FF0000"/>
                </a:solidFill>
              </a:rPr>
              <a:t>Check the solutions in detail!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Friday 17 September before class: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Complete </a:t>
            </a:r>
            <a:r>
              <a:rPr lang="en-US" sz="2400" dirty="0">
                <a:solidFill>
                  <a:srgbClr val="7030A0"/>
                </a:solidFill>
              </a:rPr>
              <a:t>reading Chapter 2 </a:t>
            </a:r>
            <a:r>
              <a:rPr lang="en-US" sz="2400" dirty="0"/>
              <a:t>of the course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Friday 17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Complete </a:t>
            </a:r>
            <a:r>
              <a:rPr lang="en-US" sz="2400" dirty="0">
                <a:solidFill>
                  <a:srgbClr val="00B0F0"/>
                </a:solidFill>
              </a:rPr>
              <a:t>Mobius Quiz 3</a:t>
            </a:r>
            <a:r>
              <a:rPr lang="en-US" sz="2400" dirty="0"/>
              <a:t>: MQ3</a:t>
            </a:r>
            <a:endParaRPr lang="en-US" sz="24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Sunday 19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Complete </a:t>
            </a:r>
            <a:r>
              <a:rPr lang="en-US" sz="2400" dirty="0">
                <a:solidFill>
                  <a:srgbClr val="7030A0"/>
                </a:solidFill>
              </a:rPr>
              <a:t>reading</a:t>
            </a:r>
            <a:r>
              <a:rPr lang="en-US" sz="2400" dirty="0"/>
              <a:t> up to the end of </a:t>
            </a:r>
            <a:r>
              <a:rPr lang="en-US" sz="2400" dirty="0">
                <a:solidFill>
                  <a:srgbClr val="7030A0"/>
                </a:solidFill>
              </a:rPr>
              <a:t>Section 0.2 (Polynomials)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There’s a question on next MQ based on the polynomials reading!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Monday 20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Complete </a:t>
            </a:r>
            <a:r>
              <a:rPr lang="en-US" sz="2400" dirty="0">
                <a:solidFill>
                  <a:srgbClr val="00B0F0"/>
                </a:solidFill>
              </a:rPr>
              <a:t>Mobius Quiz 4</a:t>
            </a:r>
            <a:r>
              <a:rPr lang="en-US" sz="2400" dirty="0"/>
              <a:t>: MQ4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</a:rPr>
              <a:t>Wednesday 22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Complete Written Assignment 2: WA2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Wednesday 22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Complete </a:t>
            </a:r>
            <a:r>
              <a:rPr lang="en-US" sz="2400" dirty="0">
                <a:solidFill>
                  <a:srgbClr val="00B0F0"/>
                </a:solidFill>
              </a:rPr>
              <a:t>Mobius Quiz 5</a:t>
            </a:r>
            <a:r>
              <a:rPr lang="en-US" sz="2400" dirty="0"/>
              <a:t>: MQ5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963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768C15-E257-4B6E-91AB-5F65F8701F24}"/>
              </a:ext>
            </a:extLst>
          </p:cNvPr>
          <p:cNvSpPr/>
          <p:nvPr/>
        </p:nvSpPr>
        <p:spPr>
          <a:xfrm>
            <a:off x="10246310" y="354219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F0533D-970D-452E-8420-F29FFA39F86F}"/>
              </a:ext>
            </a:extLst>
          </p:cNvPr>
          <p:cNvSpPr/>
          <p:nvPr/>
        </p:nvSpPr>
        <p:spPr>
          <a:xfrm>
            <a:off x="10166412" y="4009747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74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0D8660-3B4B-4D1E-9397-88937FBE6107}"/>
              </a:ext>
            </a:extLst>
          </p:cNvPr>
          <p:cNvSpPr/>
          <p:nvPr/>
        </p:nvSpPr>
        <p:spPr>
          <a:xfrm>
            <a:off x="10228555" y="403934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94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</p:spTree>
    <p:extLst>
      <p:ext uri="{BB962C8B-B14F-4D97-AF65-F5344CB8AC3E}">
        <p14:creationId xmlns:p14="http://schemas.microsoft.com/office/powerpoint/2010/main" val="77971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AA68B9-4A86-410C-AB2C-0EE653268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6" y="548680"/>
            <a:ext cx="7614062" cy="57606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47125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44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AA68B9-4A86-410C-AB2C-0EE653268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6" y="548680"/>
            <a:ext cx="7614062" cy="57606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E6A438-53C9-402E-A0F2-FA6F2A6725E7}"/>
              </a:ext>
            </a:extLst>
          </p:cNvPr>
          <p:cNvSpPr/>
          <p:nvPr/>
        </p:nvSpPr>
        <p:spPr>
          <a:xfrm>
            <a:off x="2226456" y="3344661"/>
            <a:ext cx="7290499" cy="29646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54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AA68B9-4A86-410C-AB2C-0EE653268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6" y="548680"/>
            <a:ext cx="7614062" cy="57606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E6A438-53C9-402E-A0F2-FA6F2A6725E7}"/>
              </a:ext>
            </a:extLst>
          </p:cNvPr>
          <p:cNvSpPr/>
          <p:nvPr/>
        </p:nvSpPr>
        <p:spPr>
          <a:xfrm>
            <a:off x="2226456" y="3344662"/>
            <a:ext cx="7290499" cy="981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42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AA68B9-4A86-410C-AB2C-0EE653268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06" y="548680"/>
            <a:ext cx="7614062" cy="57606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3ED11FC-31F6-47FF-8269-815F8CD20C11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D9FE86-ED1C-4799-8726-FB2E428225F9}"/>
              </a:ext>
            </a:extLst>
          </p:cNvPr>
          <p:cNvSpPr/>
          <p:nvPr/>
        </p:nvSpPr>
        <p:spPr>
          <a:xfrm>
            <a:off x="2226456" y="3344662"/>
            <a:ext cx="7290499" cy="981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02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04E58A-0EB6-43CF-8F44-B39F7A98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196" y="197582"/>
            <a:ext cx="8664461" cy="646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380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4E710C-15BB-4E86-8D88-325344E23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670" y="263845"/>
            <a:ext cx="8511701" cy="633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869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4E710C-15BB-4E86-8D88-325344E23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670" y="263845"/>
            <a:ext cx="8511701" cy="633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6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D9917D-8E48-4078-8EE9-A3385B950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18" y="2591917"/>
            <a:ext cx="4465489" cy="400969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039E25-C4E0-488C-98E9-82B772172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407" y="2906712"/>
            <a:ext cx="7015593" cy="338010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CA0071-F670-4BA6-B663-9A8319ECF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237"/>
            <a:ext cx="12192000" cy="241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1F0469-B067-4673-96BD-17D16E6A8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26" y="142503"/>
            <a:ext cx="10528404" cy="758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535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8C193E-1AE7-469A-92A2-28D8C9C27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72" y="366176"/>
            <a:ext cx="8445336" cy="612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827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BDE9BB-466B-47FF-A4B8-5487B55B9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26" y="335416"/>
            <a:ext cx="8608843" cy="618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809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26CE20-3AD4-472A-A51C-D48E4EAAB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16" y="269752"/>
            <a:ext cx="8739868" cy="631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44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4B10D9-473E-43E9-B13B-6DDCBA152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387" y="123344"/>
            <a:ext cx="9087226" cy="661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953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E886BF-2F73-464C-839B-3CE78CD05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353" y="-241067"/>
            <a:ext cx="6334985" cy="1089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B09C95-0B4A-4BCD-88A9-77079655ADE2}"/>
              </a:ext>
            </a:extLst>
          </p:cNvPr>
          <p:cNvSpPr txBox="1"/>
          <p:nvPr/>
        </p:nvSpPr>
        <p:spPr>
          <a:xfrm>
            <a:off x="239697" y="771089"/>
            <a:ext cx="11952303" cy="672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¬(∃ </a:t>
            </a:r>
            <a:r>
              <a:rPr lang="en-US" sz="2400" dirty="0" err="1"/>
              <a:t>p,q</a:t>
            </a:r>
            <a:r>
              <a:rPr lang="en-US" sz="2400" dirty="0"/>
              <a:t> </a:t>
            </a:r>
            <a:r>
              <a:rPr lang="el-GR" sz="2400" dirty="0"/>
              <a:t>ϵ</a:t>
            </a:r>
            <a:r>
              <a:rPr lang="en-US" sz="2400" dirty="0"/>
              <a:t> ℤ   </a:t>
            </a:r>
            <a:r>
              <a:rPr lang="en-US" sz="2400" dirty="0" err="1"/>
              <a:t>s.t.</a:t>
            </a:r>
            <a:r>
              <a:rPr lang="en-US" sz="2400" dirty="0"/>
              <a:t>  sqrt(3) = p/q) </a:t>
            </a:r>
          </a:p>
          <a:p>
            <a:endParaRPr lang="en-US" sz="500" dirty="0"/>
          </a:p>
          <a:p>
            <a:r>
              <a:rPr lang="en-US" sz="2400" dirty="0"/>
              <a:t>Do we have to worry about q=0?</a:t>
            </a:r>
          </a:p>
          <a:p>
            <a:endParaRPr lang="en-US" sz="1100" dirty="0"/>
          </a:p>
          <a:p>
            <a:r>
              <a:rPr lang="en-US" sz="2400" dirty="0"/>
              <a:t>Answer: We’re only saying that </a:t>
            </a:r>
            <a:r>
              <a:rPr lang="en-US" sz="2400" b="1" i="1" dirty="0"/>
              <a:t>there exists</a:t>
            </a:r>
            <a:r>
              <a:rPr lang="en-US" sz="2400" dirty="0"/>
              <a:t> a q such that sqrt(3) = p/q, </a:t>
            </a:r>
          </a:p>
          <a:p>
            <a:r>
              <a:rPr lang="en-US" sz="2400" dirty="0"/>
              <a:t>                not that p/q must make sense for all q.</a:t>
            </a:r>
          </a:p>
          <a:p>
            <a:endParaRPr lang="en-US" sz="2400" dirty="0"/>
          </a:p>
          <a:p>
            <a:r>
              <a:rPr lang="en-US" sz="2400" dirty="0"/>
              <a:t>Outline of Proof:</a:t>
            </a:r>
          </a:p>
          <a:p>
            <a:endParaRPr lang="en-US" sz="2400" dirty="0"/>
          </a:p>
          <a:p>
            <a:r>
              <a:rPr lang="en-US" sz="2400" dirty="0"/>
              <a:t>Assume:  ∃ </a:t>
            </a:r>
            <a:r>
              <a:rPr lang="en-US" sz="2400" dirty="0" err="1"/>
              <a:t>p,q</a:t>
            </a:r>
            <a:r>
              <a:rPr lang="en-US" sz="2400" dirty="0"/>
              <a:t> </a:t>
            </a:r>
            <a:r>
              <a:rPr lang="el-GR" sz="2400" dirty="0"/>
              <a:t>ϵ</a:t>
            </a:r>
            <a:r>
              <a:rPr lang="en-US" sz="2400" dirty="0"/>
              <a:t> ℤ   </a:t>
            </a:r>
            <a:r>
              <a:rPr lang="en-US" sz="2400" dirty="0" err="1"/>
              <a:t>s.t.</a:t>
            </a:r>
            <a:r>
              <a:rPr lang="en-US" sz="2400" dirty="0"/>
              <a:t>  sqrt(3) = p/q</a:t>
            </a:r>
          </a:p>
          <a:p>
            <a:endParaRPr lang="en-US" sz="2400" dirty="0"/>
          </a:p>
          <a:p>
            <a:r>
              <a:rPr lang="en-US" sz="2400" dirty="0"/>
              <a:t>Square both sides: 3q</a:t>
            </a:r>
            <a:r>
              <a:rPr lang="en-US" sz="2400" baseline="30000" dirty="0"/>
              <a:t>2 </a:t>
            </a:r>
            <a:r>
              <a:rPr lang="en-US" sz="2400" dirty="0"/>
              <a:t>= p</a:t>
            </a:r>
            <a:r>
              <a:rPr lang="en-US" sz="2400" baseline="30000" dirty="0"/>
              <a:t>2</a:t>
            </a:r>
          </a:p>
          <a:p>
            <a:endParaRPr lang="en-US" sz="2400" baseline="30000" dirty="0"/>
          </a:p>
          <a:p>
            <a:r>
              <a:rPr lang="en-US" sz="2400" u="sng" dirty="0"/>
              <a:t>Case 1:</a:t>
            </a:r>
            <a:r>
              <a:rPr lang="en-US" sz="2400" dirty="0"/>
              <a:t> q is even.</a:t>
            </a:r>
          </a:p>
          <a:p>
            <a:r>
              <a:rPr lang="en-US" sz="2400" dirty="0"/>
              <a:t>     =&gt; 3q</a:t>
            </a:r>
            <a:r>
              <a:rPr lang="en-US" sz="2400" baseline="30000" dirty="0"/>
              <a:t>2 </a:t>
            </a:r>
            <a:r>
              <a:rPr lang="en-US" sz="2400" dirty="0"/>
              <a:t>is even (whatever factor of 2 is in q, is still going to be a factor of 3q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  <a:p>
            <a:r>
              <a:rPr lang="en-US" sz="2400" dirty="0"/>
              <a:t>     =&gt; p</a:t>
            </a:r>
            <a:r>
              <a:rPr lang="en-US" sz="2400" baseline="30000" dirty="0"/>
              <a:t>2</a:t>
            </a:r>
            <a:r>
              <a:rPr lang="en-US" sz="2400" dirty="0"/>
              <a:t> is even, and p is even</a:t>
            </a:r>
          </a:p>
          <a:p>
            <a:r>
              <a:rPr lang="en-US" sz="2400" dirty="0"/>
              <a:t>     =&gt; p/q is an integer (since p and q are even). [</a:t>
            </a:r>
            <a:r>
              <a:rPr lang="en-US" sz="2400" dirty="0">
                <a:solidFill>
                  <a:srgbClr val="FF0000"/>
                </a:solidFill>
              </a:rPr>
              <a:t>Prove that sqrt(3) is not an integer: Exercise</a:t>
            </a:r>
            <a:r>
              <a:rPr lang="en-US" sz="2400" dirty="0"/>
              <a:t>].</a:t>
            </a:r>
          </a:p>
          <a:p>
            <a:endParaRPr lang="en-US" sz="2400" dirty="0"/>
          </a:p>
          <a:p>
            <a:endParaRPr lang="en-US" sz="700" dirty="0"/>
          </a:p>
          <a:p>
            <a:endParaRPr lang="en-US" sz="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376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B09C95-0B4A-4BCD-88A9-77079655ADE2}"/>
              </a:ext>
            </a:extLst>
          </p:cNvPr>
          <p:cNvSpPr txBox="1"/>
          <p:nvPr/>
        </p:nvSpPr>
        <p:spPr>
          <a:xfrm>
            <a:off x="0" y="114418"/>
            <a:ext cx="1195230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Assumption: ∃ </a:t>
            </a:r>
            <a:r>
              <a:rPr lang="en-US" sz="2400" dirty="0" err="1"/>
              <a:t>p,q</a:t>
            </a:r>
            <a:r>
              <a:rPr lang="en-US" sz="2400" dirty="0"/>
              <a:t> </a:t>
            </a:r>
            <a:r>
              <a:rPr lang="el-GR" sz="2400" dirty="0"/>
              <a:t>ϵ</a:t>
            </a:r>
            <a:r>
              <a:rPr lang="en-US" sz="2400" dirty="0"/>
              <a:t> ℤ   </a:t>
            </a:r>
            <a:r>
              <a:rPr lang="en-US" sz="2400" dirty="0" err="1"/>
              <a:t>s.t.</a:t>
            </a:r>
            <a:r>
              <a:rPr lang="en-US" sz="2400" dirty="0"/>
              <a:t>  sqrt(3) = p/q</a:t>
            </a:r>
          </a:p>
          <a:p>
            <a:endParaRPr lang="en-US" sz="1000" u="sng" dirty="0"/>
          </a:p>
          <a:p>
            <a:r>
              <a:rPr lang="en-US" sz="2400" dirty="0"/>
              <a:t>	</a:t>
            </a:r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r>
              <a:rPr lang="en-US" sz="2400" dirty="0"/>
              <a:t>		</a:t>
            </a:r>
            <a:endParaRPr lang="en-US" sz="24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617467-1835-4DF8-8633-386FB293A12D}"/>
              </a:ext>
            </a:extLst>
          </p:cNvPr>
          <p:cNvSpPr txBox="1"/>
          <p:nvPr/>
        </p:nvSpPr>
        <p:spPr>
          <a:xfrm>
            <a:off x="26907" y="703357"/>
            <a:ext cx="11952303" cy="1083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Case 2: is odd. </a:t>
            </a:r>
          </a:p>
          <a:p>
            <a:r>
              <a:rPr lang="en-US" dirty="0"/>
              <a:t>	      	=&gt; 3q</a:t>
            </a:r>
            <a:r>
              <a:rPr lang="en-US" baseline="30000" dirty="0"/>
              <a:t>2</a:t>
            </a:r>
            <a:r>
              <a:rPr lang="en-US" dirty="0"/>
              <a:t> is also odd (where else would 3q</a:t>
            </a:r>
            <a:r>
              <a:rPr lang="en-US" baseline="30000" dirty="0"/>
              <a:t>2 </a:t>
            </a:r>
            <a:r>
              <a:rPr lang="en-US" dirty="0"/>
              <a:t>get the factor of 2?).</a:t>
            </a:r>
          </a:p>
          <a:p>
            <a:r>
              <a:rPr lang="en-US" dirty="0"/>
              <a:t>		=&gt; p</a:t>
            </a:r>
            <a:r>
              <a:rPr lang="en-US" baseline="30000" dirty="0"/>
              <a:t>2</a:t>
            </a:r>
            <a:r>
              <a:rPr lang="en-US" dirty="0"/>
              <a:t> is also odd</a:t>
            </a:r>
          </a:p>
          <a:p>
            <a:endParaRPr lang="en-US" dirty="0"/>
          </a:p>
          <a:p>
            <a:r>
              <a:rPr lang="en-US" dirty="0"/>
              <a:t>		∃ n </a:t>
            </a:r>
            <a:r>
              <a:rPr lang="el-GR" dirty="0"/>
              <a:t>ϵ</a:t>
            </a:r>
            <a:r>
              <a:rPr lang="en-US" dirty="0"/>
              <a:t> ℤ  </a:t>
            </a:r>
            <a:r>
              <a:rPr lang="en-US" dirty="0" err="1"/>
              <a:t>s.t.</a:t>
            </a:r>
            <a:r>
              <a:rPr lang="en-US" dirty="0"/>
              <a:t> p = 2n+1</a:t>
            </a:r>
          </a:p>
          <a:p>
            <a:r>
              <a:rPr lang="en-US" dirty="0"/>
              <a:t>		∃ m </a:t>
            </a:r>
            <a:r>
              <a:rPr lang="el-GR" dirty="0"/>
              <a:t>ϵ</a:t>
            </a:r>
            <a:r>
              <a:rPr lang="en-US" dirty="0"/>
              <a:t> ℤ </a:t>
            </a:r>
            <a:r>
              <a:rPr lang="en-US" dirty="0" err="1"/>
              <a:t>s.t.</a:t>
            </a:r>
            <a:r>
              <a:rPr lang="en-US" dirty="0"/>
              <a:t> q = 2m+1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 sqrt(3) q                   =  p</a:t>
            </a:r>
          </a:p>
          <a:p>
            <a:r>
              <a:rPr lang="en-US" dirty="0"/>
              <a:t>		 sqrt(3) (2m + 1)       =  (2n + 1)</a:t>
            </a:r>
          </a:p>
          <a:p>
            <a:r>
              <a:rPr lang="en-US" dirty="0"/>
              <a:t>		 3(2m + 1)</a:t>
            </a:r>
            <a:r>
              <a:rPr lang="en-US" baseline="30000" dirty="0"/>
              <a:t>2</a:t>
            </a:r>
            <a:r>
              <a:rPr lang="en-US" dirty="0"/>
              <a:t>                =  (2n + 1)</a:t>
            </a:r>
            <a:r>
              <a:rPr lang="en-US" baseline="30000" dirty="0"/>
              <a:t>2</a:t>
            </a:r>
          </a:p>
          <a:p>
            <a:r>
              <a:rPr lang="en-US" dirty="0"/>
              <a:t>		 3(4m</a:t>
            </a:r>
            <a:r>
              <a:rPr lang="en-US" baseline="30000" dirty="0"/>
              <a:t>2</a:t>
            </a:r>
            <a:r>
              <a:rPr lang="en-US" dirty="0"/>
              <a:t> + 4m + 1)      = 4n</a:t>
            </a:r>
            <a:r>
              <a:rPr lang="en-US" baseline="30000" dirty="0"/>
              <a:t>2</a:t>
            </a:r>
            <a:r>
              <a:rPr lang="en-US" dirty="0"/>
              <a:t> + 4n + 1</a:t>
            </a:r>
          </a:p>
          <a:p>
            <a:r>
              <a:rPr lang="en-US" dirty="0"/>
              <a:t>		 12m</a:t>
            </a:r>
            <a:r>
              <a:rPr lang="en-US" baseline="30000" dirty="0"/>
              <a:t>2</a:t>
            </a:r>
            <a:r>
              <a:rPr lang="en-US" dirty="0"/>
              <a:t> + 12m + 3      = 4n</a:t>
            </a:r>
            <a:r>
              <a:rPr lang="en-US" baseline="30000" dirty="0"/>
              <a:t>2</a:t>
            </a:r>
            <a:r>
              <a:rPr lang="en-US" dirty="0"/>
              <a:t> + 4n + 1</a:t>
            </a:r>
          </a:p>
          <a:p>
            <a:r>
              <a:rPr lang="en-US" dirty="0"/>
              <a:t>		 12m</a:t>
            </a:r>
            <a:r>
              <a:rPr lang="en-US" baseline="30000" dirty="0"/>
              <a:t>2</a:t>
            </a:r>
            <a:r>
              <a:rPr lang="en-US" dirty="0"/>
              <a:t> + 12m + 2      = 2n</a:t>
            </a:r>
            <a:r>
              <a:rPr lang="en-US" baseline="30000" dirty="0"/>
              <a:t>2</a:t>
            </a:r>
            <a:r>
              <a:rPr lang="en-US" dirty="0"/>
              <a:t> + 2n </a:t>
            </a:r>
          </a:p>
          <a:p>
            <a:r>
              <a:rPr lang="en-US" dirty="0"/>
              <a:t>		 12(m</a:t>
            </a:r>
            <a:r>
              <a:rPr lang="en-US" baseline="30000" dirty="0"/>
              <a:t>2</a:t>
            </a:r>
            <a:r>
              <a:rPr lang="en-US" dirty="0"/>
              <a:t> + m) + 1        = 2n(n+1)</a:t>
            </a:r>
          </a:p>
          <a:p>
            <a:r>
              <a:rPr lang="en-US" dirty="0"/>
              <a:t> 	</a:t>
            </a:r>
          </a:p>
          <a:p>
            <a:r>
              <a:rPr lang="en-US" dirty="0"/>
              <a:t>		 Let n(n+1) = A,  m</a:t>
            </a:r>
            <a:r>
              <a:rPr lang="en-US" baseline="30000" dirty="0"/>
              <a:t>2</a:t>
            </a:r>
            <a:r>
              <a:rPr lang="en-US" dirty="0"/>
              <a:t> + m = B.</a:t>
            </a:r>
          </a:p>
          <a:p>
            <a:r>
              <a:rPr lang="en-US" dirty="0"/>
              <a:t>	   	 A </a:t>
            </a:r>
            <a:r>
              <a:rPr lang="el-GR" dirty="0"/>
              <a:t>ϵ</a:t>
            </a:r>
            <a:r>
              <a:rPr lang="en-US" dirty="0"/>
              <a:t> ℤ , B </a:t>
            </a:r>
            <a:r>
              <a:rPr lang="el-GR" dirty="0"/>
              <a:t>ϵ</a:t>
            </a:r>
            <a:r>
              <a:rPr lang="en-US" dirty="0"/>
              <a:t> ℤ 	</a:t>
            </a:r>
          </a:p>
          <a:p>
            <a:endParaRPr lang="en-US" dirty="0"/>
          </a:p>
          <a:p>
            <a:r>
              <a:rPr lang="en-US" dirty="0"/>
              <a:t>		 12A + 1                        = 2B		</a:t>
            </a:r>
          </a:p>
          <a:p>
            <a:r>
              <a:rPr lang="en-US" dirty="0"/>
              <a:t>		 12A + 1 is odd.               2B is even.     </a:t>
            </a:r>
            <a:r>
              <a:rPr lang="en-US" dirty="0">
                <a:sym typeface="Wingdings" panose="05000000000000000000" pitchFamily="2" charset="2"/>
              </a:rPr>
              <a:t>   Contradiction! </a:t>
            </a:r>
          </a:p>
          <a:p>
            <a:r>
              <a:rPr lang="en-US" dirty="0"/>
              <a:t>∴</a:t>
            </a:r>
            <a:r>
              <a:rPr lang="en-US" dirty="0">
                <a:sym typeface="Wingdings" panose="05000000000000000000" pitchFamily="2" charset="2"/>
              </a:rPr>
              <a:t>  </a:t>
            </a:r>
            <a:r>
              <a:rPr lang="en-US" dirty="0"/>
              <a:t>¬(∃ </a:t>
            </a:r>
            <a:r>
              <a:rPr lang="en-US" dirty="0" err="1"/>
              <a:t>p,q</a:t>
            </a:r>
            <a:r>
              <a:rPr lang="en-US" dirty="0"/>
              <a:t> </a:t>
            </a:r>
            <a:r>
              <a:rPr lang="el-GR" dirty="0"/>
              <a:t>ϵ</a:t>
            </a:r>
            <a:r>
              <a:rPr lang="en-US" dirty="0"/>
              <a:t> ℤ   </a:t>
            </a:r>
            <a:r>
              <a:rPr lang="en-US" dirty="0" err="1"/>
              <a:t>s.t.</a:t>
            </a:r>
            <a:r>
              <a:rPr lang="en-US" dirty="0"/>
              <a:t>  sqrt(3) = p/q)</a:t>
            </a:r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dirty="0"/>
          </a:p>
          <a:p>
            <a:endParaRPr lang="en-US" sz="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032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2800" u="sng" dirty="0"/>
              <a:t>If a number’s last digit is 5, then is it </a:t>
            </a:r>
            <a:r>
              <a:rPr lang="en-US" sz="2800" i="1" u="sng" dirty="0"/>
              <a:t>always</a:t>
            </a:r>
            <a:r>
              <a:rPr lang="en-US" sz="2800" u="sng" dirty="0"/>
              <a:t> 5 times an odd number?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1524751" y="755403"/>
            <a:ext cx="1169705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 =  {Integers for which the last digit is 5}</a:t>
            </a:r>
          </a:p>
          <a:p>
            <a:endParaRPr lang="en-US" dirty="0"/>
          </a:p>
          <a:p>
            <a:r>
              <a:rPr lang="en-US" sz="3200" dirty="0"/>
              <a:t>Ɐ N </a:t>
            </a:r>
            <a:r>
              <a:rPr lang="el-GR" sz="3200" dirty="0"/>
              <a:t>ϵ</a:t>
            </a:r>
            <a:r>
              <a:rPr lang="en-US" sz="3200" dirty="0"/>
              <a:t> S  , ∃ m </a:t>
            </a:r>
            <a:r>
              <a:rPr lang="el-GR" sz="3200" dirty="0"/>
              <a:t>ϵ</a:t>
            </a:r>
            <a:r>
              <a:rPr lang="en-US" sz="3200" dirty="0"/>
              <a:t> ℤ  , N = 5(2m+1) ?</a:t>
            </a:r>
          </a:p>
          <a:p>
            <a:endParaRPr lang="en-US" sz="3200" dirty="0"/>
          </a:p>
          <a:p>
            <a:r>
              <a:rPr lang="en-US" sz="3200" dirty="0"/>
              <a:t>Ɐ N </a:t>
            </a:r>
            <a:r>
              <a:rPr lang="el-GR" sz="3200" dirty="0"/>
              <a:t>ϵ</a:t>
            </a:r>
            <a:r>
              <a:rPr lang="en-US" sz="3200" dirty="0"/>
              <a:t> S,  ∃ a </a:t>
            </a:r>
            <a:r>
              <a:rPr lang="el-GR" sz="3200" dirty="0"/>
              <a:t>ϵ</a:t>
            </a:r>
            <a:r>
              <a:rPr lang="en-US" sz="3200" dirty="0"/>
              <a:t> ℤ</a:t>
            </a:r>
            <a:r>
              <a:rPr lang="en-US" sz="3200" baseline="-25000" dirty="0"/>
              <a:t> </a:t>
            </a:r>
            <a:r>
              <a:rPr lang="en-US" sz="3200" dirty="0"/>
              <a:t>,     N = 10a</a:t>
            </a:r>
            <a:r>
              <a:rPr lang="en-US" sz="3200" baseline="30000" dirty="0"/>
              <a:t> </a:t>
            </a:r>
            <a:r>
              <a:rPr lang="en-US" sz="3200" dirty="0"/>
              <a:t>+ 5</a:t>
            </a:r>
          </a:p>
          <a:p>
            <a:r>
              <a:rPr lang="en-US" sz="3200" dirty="0"/>
              <a:t>                                  </a:t>
            </a:r>
            <a:r>
              <a:rPr lang="en-US" sz="2000" dirty="0"/>
              <a:t> </a:t>
            </a:r>
            <a:r>
              <a:rPr lang="en-US" sz="3200" dirty="0"/>
              <a:t>N = 5(a+1)</a:t>
            </a:r>
          </a:p>
          <a:p>
            <a:endParaRPr lang="en-US" sz="1200" dirty="0"/>
          </a:p>
          <a:p>
            <a:r>
              <a:rPr lang="en-US" sz="3200" dirty="0"/>
              <a:t>Ɐ N </a:t>
            </a:r>
            <a:r>
              <a:rPr lang="el-GR" sz="3200" dirty="0"/>
              <a:t>ϵ</a:t>
            </a:r>
            <a:r>
              <a:rPr lang="en-US" sz="3200" dirty="0"/>
              <a:t> S,  ∃ b </a:t>
            </a:r>
            <a:r>
              <a:rPr lang="el-GR" sz="3200" dirty="0"/>
              <a:t>ϵ</a:t>
            </a:r>
            <a:r>
              <a:rPr lang="en-US" sz="3200" dirty="0"/>
              <a:t> ℤ ,    </a:t>
            </a:r>
            <a:r>
              <a:rPr lang="en-US" sz="2000" dirty="0"/>
              <a:t> </a:t>
            </a:r>
            <a:r>
              <a:rPr lang="en-US" sz="3200" dirty="0"/>
              <a:t>N = 5b</a:t>
            </a:r>
          </a:p>
          <a:p>
            <a:endParaRPr lang="en-US" sz="1000" dirty="0"/>
          </a:p>
          <a:p>
            <a:endParaRPr lang="en-US" sz="1100" dirty="0"/>
          </a:p>
          <a:p>
            <a:r>
              <a:rPr lang="en-US" sz="3200" dirty="0"/>
              <a:t>b is either even or odd. </a:t>
            </a:r>
          </a:p>
          <a:p>
            <a:endParaRPr lang="en-US" sz="1400" dirty="0"/>
          </a:p>
          <a:p>
            <a:r>
              <a:rPr lang="en-US" sz="3200" u="sng" dirty="0"/>
              <a:t>Case 1: b is even:</a:t>
            </a:r>
          </a:p>
          <a:p>
            <a:r>
              <a:rPr lang="en-US" sz="3200" dirty="0"/>
              <a:t>	N = 5b =&gt; N is even.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But if N ends in 5 it must be odd.  Contradiction!  So b must be odd.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5783D7-9C70-481A-91DA-D89300F2CF8D}"/>
              </a:ext>
            </a:extLst>
          </p:cNvPr>
          <p:cNvCxnSpPr/>
          <p:nvPr/>
        </p:nvCxnSpPr>
        <p:spPr>
          <a:xfrm>
            <a:off x="594013" y="2352675"/>
            <a:ext cx="110039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77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029230-7864-4E08-854E-09C3600BD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93" y="599333"/>
            <a:ext cx="5605238" cy="52934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9B6592-EF69-4FD3-8FEF-1F0C98E87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35486"/>
            <a:ext cx="5626157" cy="535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9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247476" y="912820"/>
            <a:ext cx="11944524" cy="764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 not use “</a:t>
            </a:r>
            <a:r>
              <a:rPr lang="en-US" sz="2800" dirty="0" err="1"/>
              <a:t>s.t.</a:t>
            </a:r>
            <a:r>
              <a:rPr lang="en-US" sz="2800" dirty="0"/>
              <a:t>”  but you can instead use a comma.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u="sng" dirty="0"/>
              <a:t>How many people here use GitHub?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800" dirty="0"/>
              <a:t>    Lecture Notes: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Github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 err="1">
                <a:sym typeface="Wingdings" panose="05000000000000000000" pitchFamily="2" charset="2"/>
              </a:rPr>
              <a:t>ndattani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dirty="0" err="1">
                <a:sym typeface="Wingdings" panose="05000000000000000000" pitchFamily="2" charset="2"/>
              </a:rPr>
              <a:t>Lecture_Notes</a:t>
            </a:r>
            <a:endParaRPr lang="en-US" sz="28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https://github.com/ndattani/Lecture_Notes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Private repository: send me your username and I’ll give you access!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Tips for username: Just use your actual name!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GitHub is a portfolio of all of your academic work, and later career work</a:t>
            </a:r>
          </a:p>
          <a:p>
            <a:pPr lvl="2"/>
            <a:r>
              <a:rPr lang="en-US" sz="28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/>
            <a:endParaRPr lang="en-US" b="1" dirty="0">
              <a:solidFill>
                <a:srgbClr val="00B0F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Tips for MATH 135!</a:t>
            </a:r>
          </a:p>
        </p:txBody>
      </p:sp>
    </p:spTree>
    <p:extLst>
      <p:ext uri="{BB962C8B-B14F-4D97-AF65-F5344CB8AC3E}">
        <p14:creationId xmlns:p14="http://schemas.microsoft.com/office/powerpoint/2010/main" val="258687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399F40-2901-40E2-A8C4-8A69AE037EF0}"/>
              </a:ext>
            </a:extLst>
          </p:cNvPr>
          <p:cNvGrpSpPr/>
          <p:nvPr/>
        </p:nvGrpSpPr>
        <p:grpSpPr>
          <a:xfrm>
            <a:off x="2052224" y="2499063"/>
            <a:ext cx="8717869" cy="1968624"/>
            <a:chOff x="2052224" y="2499063"/>
            <a:chExt cx="8717869" cy="19686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9F2114D-2CEB-4A3D-9EFA-3A90A1C440AC}"/>
                </a:ext>
              </a:extLst>
            </p:cNvPr>
            <p:cNvSpPr/>
            <p:nvPr/>
          </p:nvSpPr>
          <p:spPr>
            <a:xfrm>
              <a:off x="2281561" y="2521258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513BE3-B2DE-4B06-A43A-2A88E2F7A78A}"/>
                </a:ext>
              </a:extLst>
            </p:cNvPr>
            <p:cNvSpPr/>
            <p:nvPr/>
          </p:nvSpPr>
          <p:spPr>
            <a:xfrm>
              <a:off x="3653161" y="2504983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1DD1A7-9A79-4502-BE2E-2EE0BFD67980}"/>
                </a:ext>
              </a:extLst>
            </p:cNvPr>
            <p:cNvSpPr/>
            <p:nvPr/>
          </p:nvSpPr>
          <p:spPr>
            <a:xfrm>
              <a:off x="10157534" y="3038382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C5856A-8A3E-4F18-9392-33291EAC9A3F}"/>
                </a:ext>
              </a:extLst>
            </p:cNvPr>
            <p:cNvSpPr/>
            <p:nvPr/>
          </p:nvSpPr>
          <p:spPr>
            <a:xfrm>
              <a:off x="5751250" y="2499064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3674F53-E16D-4AE8-BF93-4C058129245E}"/>
                </a:ext>
              </a:extLst>
            </p:cNvPr>
            <p:cNvSpPr/>
            <p:nvPr/>
          </p:nvSpPr>
          <p:spPr>
            <a:xfrm>
              <a:off x="4872360" y="2516821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231C1D-666E-4A15-8BC6-A7278574252C}"/>
                </a:ext>
              </a:extLst>
            </p:cNvPr>
            <p:cNvSpPr/>
            <p:nvPr/>
          </p:nvSpPr>
          <p:spPr>
            <a:xfrm>
              <a:off x="2191305" y="3536271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877AC45-10C2-4D7E-B017-F16AB4FBB59C}"/>
                </a:ext>
              </a:extLst>
            </p:cNvPr>
            <p:cNvSpPr/>
            <p:nvPr/>
          </p:nvSpPr>
          <p:spPr>
            <a:xfrm>
              <a:off x="2281560" y="3038381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B45025-B43E-4626-907B-E94F91637AD9}"/>
                </a:ext>
              </a:extLst>
            </p:cNvPr>
            <p:cNvSpPr/>
            <p:nvPr/>
          </p:nvSpPr>
          <p:spPr>
            <a:xfrm>
              <a:off x="2052224" y="4031953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3D380F-4C0C-4EFB-B3D9-63E30E3CACAB}"/>
                </a:ext>
              </a:extLst>
            </p:cNvPr>
            <p:cNvSpPr/>
            <p:nvPr/>
          </p:nvSpPr>
          <p:spPr>
            <a:xfrm>
              <a:off x="3616911" y="3048000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5A437C8-F133-491E-BD15-0E33A551F363}"/>
                </a:ext>
              </a:extLst>
            </p:cNvPr>
            <p:cNvSpPr/>
            <p:nvPr/>
          </p:nvSpPr>
          <p:spPr>
            <a:xfrm>
              <a:off x="3616910" y="3526604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ADAAB2-1CBB-45A9-8A76-BF64853E5267}"/>
                </a:ext>
              </a:extLst>
            </p:cNvPr>
            <p:cNvSpPr/>
            <p:nvPr/>
          </p:nvSpPr>
          <p:spPr>
            <a:xfrm>
              <a:off x="4872359" y="3048000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8144B3-C6B3-4F2B-B3EF-79562E0A1585}"/>
                </a:ext>
              </a:extLst>
            </p:cNvPr>
            <p:cNvSpPr/>
            <p:nvPr/>
          </p:nvSpPr>
          <p:spPr>
            <a:xfrm>
              <a:off x="10157534" y="4031952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769A117-5241-4DE4-ABBF-35D6275595CC}"/>
                </a:ext>
              </a:extLst>
            </p:cNvPr>
            <p:cNvSpPr/>
            <p:nvPr/>
          </p:nvSpPr>
          <p:spPr>
            <a:xfrm>
              <a:off x="4719961" y="3505200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3E15D4E-14F3-45E3-B3B4-563383257512}"/>
                </a:ext>
              </a:extLst>
            </p:cNvPr>
            <p:cNvSpPr/>
            <p:nvPr/>
          </p:nvSpPr>
          <p:spPr>
            <a:xfrm>
              <a:off x="10157534" y="3555506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DED7389-059F-422F-BDE7-07579F48AD32}"/>
                </a:ext>
              </a:extLst>
            </p:cNvPr>
            <p:cNvSpPr/>
            <p:nvPr/>
          </p:nvSpPr>
          <p:spPr>
            <a:xfrm>
              <a:off x="5745677" y="3003611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090681-4FD2-46CB-A834-475EA5A4DF2D}"/>
                </a:ext>
              </a:extLst>
            </p:cNvPr>
            <p:cNvSpPr/>
            <p:nvPr/>
          </p:nvSpPr>
          <p:spPr>
            <a:xfrm>
              <a:off x="4869400" y="4059314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FDAB1B1-3356-4C11-8BB4-0ACF6729A656}"/>
                </a:ext>
              </a:extLst>
            </p:cNvPr>
            <p:cNvSpPr/>
            <p:nvPr/>
          </p:nvSpPr>
          <p:spPr>
            <a:xfrm>
              <a:off x="3651679" y="4034171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F95CA04-4F7E-468B-B120-21744E3890DB}"/>
                </a:ext>
              </a:extLst>
            </p:cNvPr>
            <p:cNvSpPr/>
            <p:nvPr/>
          </p:nvSpPr>
          <p:spPr>
            <a:xfrm>
              <a:off x="10157534" y="2521258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797943-3067-4525-AC8F-73523E59DCE1}"/>
                </a:ext>
              </a:extLst>
            </p:cNvPr>
            <p:cNvSpPr/>
            <p:nvPr/>
          </p:nvSpPr>
          <p:spPr>
            <a:xfrm>
              <a:off x="7543059" y="2499063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828EDD-D4D4-4278-9058-976402935823}"/>
                </a:ext>
              </a:extLst>
            </p:cNvPr>
            <p:cNvSpPr/>
            <p:nvPr/>
          </p:nvSpPr>
          <p:spPr>
            <a:xfrm>
              <a:off x="7677703" y="3033194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3089D61-47A5-49CD-9D09-AD92BCA5CA59}"/>
                </a:ext>
              </a:extLst>
            </p:cNvPr>
            <p:cNvSpPr/>
            <p:nvPr/>
          </p:nvSpPr>
          <p:spPr>
            <a:xfrm>
              <a:off x="7606339" y="3505199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B75059C-1B63-49B8-AAC9-8BD31D71B434}"/>
                </a:ext>
              </a:extLst>
            </p:cNvPr>
            <p:cNvSpPr/>
            <p:nvPr/>
          </p:nvSpPr>
          <p:spPr>
            <a:xfrm>
              <a:off x="7562661" y="4026032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3F6C158-B3AA-4CC2-A4B2-67D87975451D}"/>
                </a:ext>
              </a:extLst>
            </p:cNvPr>
            <p:cNvSpPr/>
            <p:nvPr/>
          </p:nvSpPr>
          <p:spPr>
            <a:xfrm>
              <a:off x="5758992" y="4041569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D34AAAE-0B36-4E0F-8EA3-2836C5B6A6C1}"/>
                </a:ext>
              </a:extLst>
            </p:cNvPr>
            <p:cNvSpPr/>
            <p:nvPr/>
          </p:nvSpPr>
          <p:spPr>
            <a:xfrm>
              <a:off x="5745676" y="3505199"/>
              <a:ext cx="612559" cy="408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</p:spTree>
    <p:extLst>
      <p:ext uri="{BB962C8B-B14F-4D97-AF65-F5344CB8AC3E}">
        <p14:creationId xmlns:p14="http://schemas.microsoft.com/office/powerpoint/2010/main" val="172555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C9704-0D3E-4FD2-9A28-683D76CB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78" y="1677880"/>
            <a:ext cx="11943792" cy="30598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9B586-C48F-4AAD-A3EF-A976A056EE15}"/>
              </a:ext>
            </a:extLst>
          </p:cNvPr>
          <p:cNvSpPr/>
          <p:nvPr/>
        </p:nvSpPr>
        <p:spPr>
          <a:xfrm>
            <a:off x="4872361" y="51120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F07CD5-4C0F-40F9-8731-736E2F4BBA82}"/>
              </a:ext>
            </a:extLst>
          </p:cNvPr>
          <p:cNvSpPr/>
          <p:nvPr/>
        </p:nvSpPr>
        <p:spPr>
          <a:xfrm>
            <a:off x="5024761" y="52644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513BE3-B2DE-4B06-A43A-2A88E2F7A78A}"/>
              </a:ext>
            </a:extLst>
          </p:cNvPr>
          <p:cNvSpPr/>
          <p:nvPr/>
        </p:nvSpPr>
        <p:spPr>
          <a:xfrm>
            <a:off x="3653161" y="250498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DD1A7-9A79-4502-BE2E-2EE0BFD67980}"/>
              </a:ext>
            </a:extLst>
          </p:cNvPr>
          <p:cNvSpPr/>
          <p:nvPr/>
        </p:nvSpPr>
        <p:spPr>
          <a:xfrm>
            <a:off x="10157534" y="303838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C5856A-8A3E-4F18-9392-33291EAC9A3F}"/>
              </a:ext>
            </a:extLst>
          </p:cNvPr>
          <p:cNvSpPr/>
          <p:nvPr/>
        </p:nvSpPr>
        <p:spPr>
          <a:xfrm>
            <a:off x="5751250" y="249906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674F53-E16D-4AE8-BF93-4C058129245E}"/>
              </a:ext>
            </a:extLst>
          </p:cNvPr>
          <p:cNvSpPr/>
          <p:nvPr/>
        </p:nvSpPr>
        <p:spPr>
          <a:xfrm>
            <a:off x="4872360" y="251682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231C1D-666E-4A15-8BC6-A7278574252C}"/>
              </a:ext>
            </a:extLst>
          </p:cNvPr>
          <p:cNvSpPr/>
          <p:nvPr/>
        </p:nvSpPr>
        <p:spPr>
          <a:xfrm>
            <a:off x="2191305" y="353627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77AC45-10C2-4D7E-B017-F16AB4FBB59C}"/>
              </a:ext>
            </a:extLst>
          </p:cNvPr>
          <p:cNvSpPr/>
          <p:nvPr/>
        </p:nvSpPr>
        <p:spPr>
          <a:xfrm>
            <a:off x="2281560" y="303838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B45025-B43E-4626-907B-E94F91637AD9}"/>
              </a:ext>
            </a:extLst>
          </p:cNvPr>
          <p:cNvSpPr/>
          <p:nvPr/>
        </p:nvSpPr>
        <p:spPr>
          <a:xfrm>
            <a:off x="2052224" y="403195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3D380F-4C0C-4EFB-B3D9-63E30E3CACAB}"/>
              </a:ext>
            </a:extLst>
          </p:cNvPr>
          <p:cNvSpPr/>
          <p:nvPr/>
        </p:nvSpPr>
        <p:spPr>
          <a:xfrm>
            <a:off x="3616911" y="30480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A437C8-F133-491E-BD15-0E33A551F363}"/>
              </a:ext>
            </a:extLst>
          </p:cNvPr>
          <p:cNvSpPr/>
          <p:nvPr/>
        </p:nvSpPr>
        <p:spPr>
          <a:xfrm>
            <a:off x="3616910" y="352660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ADAAB2-1CBB-45A9-8A76-BF64853E5267}"/>
              </a:ext>
            </a:extLst>
          </p:cNvPr>
          <p:cNvSpPr/>
          <p:nvPr/>
        </p:nvSpPr>
        <p:spPr>
          <a:xfrm>
            <a:off x="4872359" y="30480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144B3-C6B3-4F2B-B3EF-79562E0A1585}"/>
              </a:ext>
            </a:extLst>
          </p:cNvPr>
          <p:cNvSpPr/>
          <p:nvPr/>
        </p:nvSpPr>
        <p:spPr>
          <a:xfrm>
            <a:off x="10157534" y="403195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9A117-5241-4DE4-ABBF-35D6275595CC}"/>
              </a:ext>
            </a:extLst>
          </p:cNvPr>
          <p:cNvSpPr/>
          <p:nvPr/>
        </p:nvSpPr>
        <p:spPr>
          <a:xfrm>
            <a:off x="4719961" y="3505200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15D4E-14F3-45E3-B3B4-563383257512}"/>
              </a:ext>
            </a:extLst>
          </p:cNvPr>
          <p:cNvSpPr/>
          <p:nvPr/>
        </p:nvSpPr>
        <p:spPr>
          <a:xfrm>
            <a:off x="10157534" y="3555506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ED7389-059F-422F-BDE7-07579F48AD32}"/>
              </a:ext>
            </a:extLst>
          </p:cNvPr>
          <p:cNvSpPr/>
          <p:nvPr/>
        </p:nvSpPr>
        <p:spPr>
          <a:xfrm>
            <a:off x="5745677" y="300361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090681-4FD2-46CB-A834-475EA5A4DF2D}"/>
              </a:ext>
            </a:extLst>
          </p:cNvPr>
          <p:cNvSpPr/>
          <p:nvPr/>
        </p:nvSpPr>
        <p:spPr>
          <a:xfrm>
            <a:off x="4869400" y="405931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DAB1B1-3356-4C11-8BB4-0ACF6729A656}"/>
              </a:ext>
            </a:extLst>
          </p:cNvPr>
          <p:cNvSpPr/>
          <p:nvPr/>
        </p:nvSpPr>
        <p:spPr>
          <a:xfrm>
            <a:off x="3651679" y="4034171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5CA04-4F7E-468B-B120-21744E3890DB}"/>
              </a:ext>
            </a:extLst>
          </p:cNvPr>
          <p:cNvSpPr/>
          <p:nvPr/>
        </p:nvSpPr>
        <p:spPr>
          <a:xfrm>
            <a:off x="10157534" y="2521258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797943-3067-4525-AC8F-73523E59DCE1}"/>
              </a:ext>
            </a:extLst>
          </p:cNvPr>
          <p:cNvSpPr/>
          <p:nvPr/>
        </p:nvSpPr>
        <p:spPr>
          <a:xfrm>
            <a:off x="7543059" y="2499063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828EDD-D4D4-4278-9058-976402935823}"/>
              </a:ext>
            </a:extLst>
          </p:cNvPr>
          <p:cNvSpPr/>
          <p:nvPr/>
        </p:nvSpPr>
        <p:spPr>
          <a:xfrm>
            <a:off x="7677703" y="3033194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89D61-47A5-49CD-9D09-AD92BCA5CA59}"/>
              </a:ext>
            </a:extLst>
          </p:cNvPr>
          <p:cNvSpPr/>
          <p:nvPr/>
        </p:nvSpPr>
        <p:spPr>
          <a:xfrm>
            <a:off x="7606339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5059C-1B63-49B8-AAC9-8BD31D71B434}"/>
              </a:ext>
            </a:extLst>
          </p:cNvPr>
          <p:cNvSpPr/>
          <p:nvPr/>
        </p:nvSpPr>
        <p:spPr>
          <a:xfrm>
            <a:off x="7562661" y="4026032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F6C158-B3AA-4CC2-A4B2-67D87975451D}"/>
              </a:ext>
            </a:extLst>
          </p:cNvPr>
          <p:cNvSpPr/>
          <p:nvPr/>
        </p:nvSpPr>
        <p:spPr>
          <a:xfrm>
            <a:off x="5758992" y="404156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34AAAE-0B36-4E0F-8EA3-2836C5B6A6C1}"/>
              </a:ext>
            </a:extLst>
          </p:cNvPr>
          <p:cNvSpPr/>
          <p:nvPr/>
        </p:nvSpPr>
        <p:spPr>
          <a:xfrm>
            <a:off x="5745676" y="3505199"/>
            <a:ext cx="612559" cy="40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5F941-B7E7-4F1C-B449-A1AF740A37C4}"/>
              </a:ext>
            </a:extLst>
          </p:cNvPr>
          <p:cNvSpPr txBox="1"/>
          <p:nvPr/>
        </p:nvSpPr>
        <p:spPr>
          <a:xfrm>
            <a:off x="4869400" y="862003"/>
            <a:ext cx="846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∧ = AND   (∧ looks like A)</a:t>
            </a:r>
          </a:p>
          <a:p>
            <a:r>
              <a:rPr lang="en-US" dirty="0"/>
              <a:t>∨ = OR</a:t>
            </a:r>
          </a:p>
        </p:txBody>
      </p:sp>
    </p:spTree>
    <p:extLst>
      <p:ext uri="{BB962C8B-B14F-4D97-AF65-F5344CB8AC3E}">
        <p14:creationId xmlns:p14="http://schemas.microsoft.com/office/powerpoint/2010/main" val="205796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1124</Words>
  <Application>Microsoft Office PowerPoint</Application>
  <PresentationFormat>Widescreen</PresentationFormat>
  <Paragraphs>202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Wingdings</vt:lpstr>
      <vt:lpstr>Office Theme</vt:lpstr>
      <vt:lpstr>PowerPoint Presentation</vt:lpstr>
      <vt:lpstr>  MATH 135: Lecture 4</vt:lpstr>
      <vt:lpstr>  </vt:lpstr>
      <vt:lpstr>  </vt:lpstr>
      <vt:lpstr>  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MATH 135 Introduction to proofs, number theory, and cryptography for Honors Mathematics</dc:title>
  <dc:creator>Nike Dattani</dc:creator>
  <cp:lastModifiedBy>Nike Dattani</cp:lastModifiedBy>
  <cp:revision>399</cp:revision>
  <dcterms:created xsi:type="dcterms:W3CDTF">2021-09-07T23:50:01Z</dcterms:created>
  <dcterms:modified xsi:type="dcterms:W3CDTF">2021-09-15T18:20:58Z</dcterms:modified>
</cp:coreProperties>
</file>