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9" r:id="rId2"/>
    <p:sldId id="426" r:id="rId3"/>
    <p:sldId id="361" r:id="rId4"/>
    <p:sldId id="432" r:id="rId5"/>
    <p:sldId id="434" r:id="rId6"/>
    <p:sldId id="437" r:id="rId7"/>
    <p:sldId id="436" r:id="rId8"/>
    <p:sldId id="438" r:id="rId9"/>
    <p:sldId id="382" r:id="rId10"/>
    <p:sldId id="364" r:id="rId11"/>
    <p:sldId id="362" r:id="rId12"/>
    <p:sldId id="427" r:id="rId13"/>
    <p:sldId id="366" r:id="rId14"/>
    <p:sldId id="381" r:id="rId15"/>
    <p:sldId id="384" r:id="rId16"/>
    <p:sldId id="385" r:id="rId17"/>
    <p:sldId id="386" r:id="rId18"/>
    <p:sldId id="393" r:id="rId19"/>
    <p:sldId id="394" r:id="rId20"/>
    <p:sldId id="395" r:id="rId21"/>
    <p:sldId id="396" r:id="rId22"/>
    <p:sldId id="405" r:id="rId23"/>
    <p:sldId id="406" r:id="rId24"/>
    <p:sldId id="407" r:id="rId25"/>
    <p:sldId id="408" r:id="rId26"/>
    <p:sldId id="413" r:id="rId27"/>
    <p:sldId id="414" r:id="rId28"/>
    <p:sldId id="415" r:id="rId29"/>
    <p:sldId id="424" r:id="rId30"/>
    <p:sldId id="416" r:id="rId31"/>
    <p:sldId id="417" r:id="rId32"/>
    <p:sldId id="418" r:id="rId33"/>
    <p:sldId id="419" r:id="rId34"/>
    <p:sldId id="420" r:id="rId35"/>
    <p:sldId id="421" r:id="rId36"/>
    <p:sldId id="4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56548" y="-41096"/>
            <a:ext cx="1226118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5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WA03 results thoroughly! Where did you lose marks?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5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Chapter 5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82-93.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6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Submit Written Assignment 4: WA4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6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11 (covers up to the end of Chapter 4.4, Strong Induction).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7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</a:rPr>
              <a:t>Look at WA5</a:t>
            </a:r>
            <a:r>
              <a:rPr lang="en-US" sz="2400" b="1" dirty="0">
                <a:solidFill>
                  <a:srgbClr val="3333FF"/>
                </a:solidFill>
                <a:highlight>
                  <a:srgbClr val="FFFF00"/>
                </a:highlight>
              </a:rPr>
              <a:t> !!!</a:t>
            </a:r>
            <a:endParaRPr lang="en-US" sz="2400" u="sng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7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WA04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12 (covers up to the end of Chapter 4.4, Strong Induction).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Reading week: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Practice, practice, practice, practice, practice, practice, practice, practice, practice, practice, practice, practice, practice!</a:t>
            </a:r>
            <a:endParaRPr lang="en-US" b="1" u="sng" dirty="0">
              <a:solidFill>
                <a:srgbClr val="7030A0"/>
              </a:solidFill>
            </a:endParaRPr>
          </a:p>
          <a:p>
            <a:pPr lvl="1"/>
            <a:endParaRPr lang="en-US" sz="24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0 | 0 ? </a:t>
            </a:r>
          </a:p>
          <a:p>
            <a:endParaRPr lang="en-US" sz="4000" dirty="0"/>
          </a:p>
          <a:p>
            <a:r>
              <a:rPr lang="en-US" sz="4000" dirty="0"/>
              <a:t>Yes</a:t>
            </a:r>
          </a:p>
          <a:p>
            <a:endParaRPr lang="en-US" sz="4000" dirty="0"/>
          </a:p>
          <a:p>
            <a:r>
              <a:rPr lang="en-US" sz="4000" dirty="0"/>
              <a:t>Does any integer other than 0 divide 0? </a:t>
            </a:r>
          </a:p>
          <a:p>
            <a:endParaRPr lang="en-US" sz="4000" dirty="0"/>
          </a:p>
          <a:p>
            <a:r>
              <a:rPr lang="en-US" sz="4000" dirty="0"/>
              <a:t>Yes! Which ones? </a:t>
            </a:r>
          </a:p>
          <a:p>
            <a:r>
              <a:rPr lang="en-US" sz="4000" dirty="0"/>
              <a:t>All</a:t>
            </a:r>
          </a:p>
          <a:p>
            <a:endParaRPr lang="en-US" sz="4000" dirty="0"/>
          </a:p>
          <a:p>
            <a:r>
              <a:rPr lang="en-US" sz="4000" dirty="0"/>
              <a:t>Does 0 divide anything?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69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Proof Practice!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Is the sum of two consecutive integers odd?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Let a, b in Z, where b = a+1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Consider c = a + b = a + a + 1 = 2a + 1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52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4B415A-C196-42B2-8A27-2C1E49CD0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for Q4 of WA4</a:t>
            </a:r>
          </a:p>
        </p:txBody>
      </p:sp>
    </p:spTree>
    <p:extLst>
      <p:ext uri="{BB962C8B-B14F-4D97-AF65-F5344CB8AC3E}">
        <p14:creationId xmlns:p14="http://schemas.microsoft.com/office/powerpoint/2010/main" val="186766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02638" y="3906613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364FA-58C7-4487-9140-4093002DE16C}"/>
              </a:ext>
            </a:extLst>
          </p:cNvPr>
          <p:cNvSpPr/>
          <p:nvPr/>
        </p:nvSpPr>
        <p:spPr>
          <a:xfrm>
            <a:off x="3321698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4240945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02638" y="4698145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479617" y="2309062"/>
            <a:ext cx="10341636" cy="416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4 October 2021</a:t>
            </a:r>
          </a:p>
        </p:txBody>
      </p:sp>
    </p:spTree>
    <p:extLst>
      <p:ext uri="{BB962C8B-B14F-4D97-AF65-F5344CB8AC3E}">
        <p14:creationId xmlns:p14="http://schemas.microsoft.com/office/powerpoint/2010/main" val="347020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66394" y="2906508"/>
            <a:ext cx="10254859" cy="363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97159" y="3760236"/>
            <a:ext cx="9972167" cy="2779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9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2290059"/>
            <a:ext cx="11741883" cy="4157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2845837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3834881"/>
            <a:ext cx="11741883" cy="2612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2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C35122-D5B0-4217-B85B-F53F43E9A74C}"/>
              </a:ext>
            </a:extLst>
          </p:cNvPr>
          <p:cNvCxnSpPr/>
          <p:nvPr/>
        </p:nvCxnSpPr>
        <p:spPr>
          <a:xfrm flipV="1">
            <a:off x="6305232" y="5184563"/>
            <a:ext cx="0" cy="60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174EB63-4DF2-4977-BE25-B1EC7D20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959"/>
            <a:ext cx="12192000" cy="49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FD55AD-B11C-4613-9754-D70541C5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09" y="2969313"/>
            <a:ext cx="990738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4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179862" y="1283383"/>
            <a:ext cx="11741883" cy="4805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2486995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C49C2-0EE1-4DFE-9DB5-990E8CD3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25" y="450469"/>
            <a:ext cx="3578830" cy="3128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1BABE-2519-49E2-BA1F-4CC0CB707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33" y="390947"/>
            <a:ext cx="3733459" cy="3298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025CA-EE83-40D5-AB36-C526F3894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548" y="4029017"/>
            <a:ext cx="3940185" cy="2875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51B249-A110-448A-BCD6-0563F72BB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733" y="4029017"/>
            <a:ext cx="4026044" cy="2897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DEEFA5-28F4-4EE5-8BDE-F449AA269988}"/>
              </a:ext>
            </a:extLst>
          </p:cNvPr>
          <p:cNvSpPr txBox="1"/>
          <p:nvPr/>
        </p:nvSpPr>
        <p:spPr>
          <a:xfrm>
            <a:off x="2422824" y="21615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D65E-CC3F-44CD-9376-37F66583DB56}"/>
              </a:ext>
            </a:extLst>
          </p:cNvPr>
          <p:cNvSpPr txBox="1"/>
          <p:nvPr/>
        </p:nvSpPr>
        <p:spPr>
          <a:xfrm>
            <a:off x="6438307" y="40061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B696C6-B501-4DB2-A833-22E467762F18}"/>
              </a:ext>
            </a:extLst>
          </p:cNvPr>
          <p:cNvSpPr txBox="1"/>
          <p:nvPr/>
        </p:nvSpPr>
        <p:spPr>
          <a:xfrm>
            <a:off x="2347480" y="361336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Emma’s Section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3543B-68D2-4FDC-80EF-8F78E2097BEB}"/>
              </a:ext>
            </a:extLst>
          </p:cNvPr>
          <p:cNvSpPr txBox="1"/>
          <p:nvPr/>
        </p:nvSpPr>
        <p:spPr>
          <a:xfrm>
            <a:off x="6512740" y="3655860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MATH 135</a:t>
            </a:r>
          </a:p>
        </p:txBody>
      </p:sp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3303373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65060-4754-4D55-8416-05AF3628D389}"/>
              </a:ext>
            </a:extLst>
          </p:cNvPr>
          <p:cNvSpPr/>
          <p:nvPr/>
        </p:nvSpPr>
        <p:spPr>
          <a:xfrm>
            <a:off x="528809" y="2836378"/>
            <a:ext cx="11134381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7BD5E-9CD2-43F8-B7B4-3CE8C8156F9A}"/>
              </a:ext>
            </a:extLst>
          </p:cNvPr>
          <p:cNvSpPr/>
          <p:nvPr/>
        </p:nvSpPr>
        <p:spPr>
          <a:xfrm>
            <a:off x="10372941" y="2369383"/>
            <a:ext cx="1336655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2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3303373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65060-4754-4D55-8416-05AF3628D389}"/>
              </a:ext>
            </a:extLst>
          </p:cNvPr>
          <p:cNvSpPr/>
          <p:nvPr/>
        </p:nvSpPr>
        <p:spPr>
          <a:xfrm>
            <a:off x="581681" y="3120810"/>
            <a:ext cx="11134381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C76D4-F027-4CE9-BF76-BC6A0C4F7666}"/>
              </a:ext>
            </a:extLst>
          </p:cNvPr>
          <p:cNvSpPr/>
          <p:nvPr/>
        </p:nvSpPr>
        <p:spPr>
          <a:xfrm>
            <a:off x="4522519" y="2846967"/>
            <a:ext cx="7193825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62933" y="3827642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0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450117" y="4245490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5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55864" y="4664411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7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55865" y="5122415"/>
            <a:ext cx="11274186" cy="358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B033C2-C768-44E8-BE55-56CD3B0717AF}"/>
              </a:ext>
            </a:extLst>
          </p:cNvPr>
          <p:cNvSpPr/>
          <p:nvPr/>
        </p:nvSpPr>
        <p:spPr>
          <a:xfrm>
            <a:off x="2720567" y="5628450"/>
            <a:ext cx="7833133" cy="61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F556-A2AF-41BE-8546-0F362E8EAC9C}"/>
              </a:ext>
            </a:extLst>
          </p:cNvPr>
          <p:cNvSpPr txBox="1"/>
          <p:nvPr/>
        </p:nvSpPr>
        <p:spPr>
          <a:xfrm>
            <a:off x="2456120" y="5592077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3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477DD4-8547-4A86-9C31-768DE412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1" y="277718"/>
            <a:ext cx="11722813" cy="58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3BB2443-0AE1-4C94-9614-173C5E80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48" y="150595"/>
            <a:ext cx="4638943" cy="6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5BF8C0-24A0-4991-A471-65610889BCDA}"/>
              </a:ext>
            </a:extLst>
          </p:cNvPr>
          <p:cNvSpPr txBox="1"/>
          <p:nvPr/>
        </p:nvSpPr>
        <p:spPr>
          <a:xfrm>
            <a:off x="447086" y="544530"/>
            <a:ext cx="65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Cover makes it look like it’s about sex, but it’s really about math.</a:t>
            </a:r>
          </a:p>
        </p:txBody>
      </p:sp>
    </p:spTree>
    <p:extLst>
      <p:ext uri="{BB962C8B-B14F-4D97-AF65-F5344CB8AC3E}">
        <p14:creationId xmlns:p14="http://schemas.microsoft.com/office/powerpoint/2010/main" val="12759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3BB2443-0AE1-4C94-9614-173C5E80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48" y="150595"/>
            <a:ext cx="4638943" cy="6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en mental health">
            <a:extLst>
              <a:ext uri="{FF2B5EF4-FFF2-40B4-BE49-F238E27FC236}">
                <a16:creationId xmlns:a16="http://schemas.microsoft.com/office/drawing/2014/main" id="{A7F9927A-2057-40D8-8649-D5EFFF4D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6" y="3174463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E4EF68-972C-4996-9340-19C6EADF2B91}"/>
              </a:ext>
            </a:extLst>
          </p:cNvPr>
          <p:cNvSpPr txBox="1"/>
          <p:nvPr/>
        </p:nvSpPr>
        <p:spPr>
          <a:xfrm>
            <a:off x="447086" y="544530"/>
            <a:ext cx="65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Cover makes it look like it’s about sex, but it’s really about math.</a:t>
            </a:r>
          </a:p>
        </p:txBody>
      </p:sp>
    </p:spTree>
    <p:extLst>
      <p:ext uri="{BB962C8B-B14F-4D97-AF65-F5344CB8AC3E}">
        <p14:creationId xmlns:p14="http://schemas.microsoft.com/office/powerpoint/2010/main" val="32586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en mental health">
            <a:extLst>
              <a:ext uri="{FF2B5EF4-FFF2-40B4-BE49-F238E27FC236}">
                <a16:creationId xmlns:a16="http://schemas.microsoft.com/office/drawing/2014/main" id="{062E3B17-A474-4531-9C39-EADDD09F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6" y="3174463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&amp;#39;tragic but meaningful&amp;#39; life: Legendary Princeton mathematician John Nash  dies">
            <a:extLst>
              <a:ext uri="{FF2B5EF4-FFF2-40B4-BE49-F238E27FC236}">
                <a16:creationId xmlns:a16="http://schemas.microsoft.com/office/drawing/2014/main" id="{74BE02DB-2C90-4983-A3F3-28CF7A74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66" y="3169164"/>
            <a:ext cx="7379138" cy="32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ohn Forbes Nash Jr. - Wikipedia">
            <a:extLst>
              <a:ext uri="{FF2B5EF4-FFF2-40B4-BE49-F238E27FC236}">
                <a16:creationId xmlns:a16="http://schemas.microsoft.com/office/drawing/2014/main" id="{F92B75E6-1DA4-44BD-BAFF-392DF9D7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66" y="3174463"/>
            <a:ext cx="254998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73446-BB52-4CDB-AE48-372CA298F291}"/>
              </a:ext>
            </a:extLst>
          </p:cNvPr>
          <p:cNvSpPr txBox="1"/>
          <p:nvPr/>
        </p:nvSpPr>
        <p:spPr>
          <a:xfrm>
            <a:off x="447086" y="544530"/>
            <a:ext cx="65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Cover makes it look like it’s about sex, but it’s really about math.</a:t>
            </a:r>
          </a:p>
        </p:txBody>
      </p:sp>
    </p:spTree>
    <p:extLst>
      <p:ext uri="{BB962C8B-B14F-4D97-AF65-F5344CB8AC3E}">
        <p14:creationId xmlns:p14="http://schemas.microsoft.com/office/powerpoint/2010/main" val="185369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473446-BB52-4CDB-AE48-372CA298F291}"/>
              </a:ext>
            </a:extLst>
          </p:cNvPr>
          <p:cNvSpPr txBox="1"/>
          <p:nvPr/>
        </p:nvSpPr>
        <p:spPr>
          <a:xfrm>
            <a:off x="2132047" y="252026"/>
            <a:ext cx="718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Game theory courses at UW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3D4F9-CF37-420E-BF2F-48A5D4EF0D8A}"/>
              </a:ext>
            </a:extLst>
          </p:cNvPr>
          <p:cNvSpPr txBox="1"/>
          <p:nvPr/>
        </p:nvSpPr>
        <p:spPr>
          <a:xfrm>
            <a:off x="894494" y="1552279"/>
            <a:ext cx="1167764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 456: Introduction to Game Theory</a:t>
            </a:r>
          </a:p>
          <a:p>
            <a:r>
              <a:rPr lang="en-US" sz="3200" dirty="0"/>
              <a:t>CO 759: Algorithmic Game Theory</a:t>
            </a:r>
          </a:p>
          <a:p>
            <a:endParaRPr lang="en-US" sz="3200" dirty="0"/>
          </a:p>
          <a:p>
            <a:r>
              <a:rPr lang="en-US" sz="3200" dirty="0"/>
              <a:t>Required: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 255: Introduction to Optimization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MATH 235: Introduction to Combinatorics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MATH 135	 </a:t>
            </a:r>
          </a:p>
          <a:p>
            <a:endParaRPr lang="en-US" sz="32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64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838141" y="382653"/>
            <a:ext cx="1167764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Study groups and carpooling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077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629</Words>
  <Application>Microsoft Office PowerPoint</Application>
  <PresentationFormat>Widescreen</PresentationFormat>
  <Paragraphs>110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  </vt:lpstr>
      <vt:lpstr>  MATH 135: Lecture 12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 for Q4 of WA4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1232</cp:revision>
  <dcterms:created xsi:type="dcterms:W3CDTF">2021-09-07T23:50:01Z</dcterms:created>
  <dcterms:modified xsi:type="dcterms:W3CDTF">2021-10-06T17:07:24Z</dcterms:modified>
</cp:coreProperties>
</file>