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2B0DF-1BE1-4D53-B05E-E714356A2D2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174A6-977C-4B79-9BF2-C2FAD3B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25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D2E8-6E79-4A87-9C59-2B9DF87A751F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019FA-7821-4938-BCFD-E19FA93F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20573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sv-SE" dirty="0"/>
              <a:t>Dr. Nike Dattani, MATH 135, Fall 2021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0E02-97CB-4AB8-AC2E-6B15BDB0D114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4FA1-7516-444C-98E6-8A35623D1C80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3C14-4D7A-413C-8BAD-3AF223C226AC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8C4D-DB1C-4A1C-ADE8-F45125E4BFF3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CF05-FC9C-4ABF-9473-3FB4E2BE9D76}" type="datetime1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3C3-4F41-4CFF-8A9F-9D62E41B150D}" type="datetime1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B47B-76AA-4E39-8519-802E474A55E5}" type="datetime1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9B8A-BD43-4509-9CD0-FB25393A7987}" type="datetime1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258A-1F85-4467-AD43-2E5D48FB905E}" type="datetime1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B06C-2AE6-450E-9F74-97CB611DBE40}" type="datetime1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FBCA2-6ECE-4B91-B5DF-BC18460EB41C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30640" y="65480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871" y="409367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</a:t>
            </a:r>
            <a:br>
              <a:rPr lang="en-US" dirty="0"/>
            </a:br>
            <a:r>
              <a:rPr lang="en-US" sz="2000" dirty="0"/>
              <a:t>Introduction to proofs, number theory, and cryptography for Honors Mathematics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7602" y="4119275"/>
            <a:ext cx="9144000" cy="1655762"/>
          </a:xfrm>
        </p:spPr>
        <p:txBody>
          <a:bodyPr/>
          <a:lstStyle/>
          <a:p>
            <a:r>
              <a:rPr lang="en-US" dirty="0"/>
              <a:t>Dr. Nike Dattani</a:t>
            </a:r>
          </a:p>
          <a:p>
            <a:r>
              <a:rPr lang="en-US" dirty="0"/>
              <a:t>(Fall 2021)</a:t>
            </a:r>
          </a:p>
        </p:txBody>
      </p:sp>
    </p:spTree>
    <p:extLst>
      <p:ext uri="{BB962C8B-B14F-4D97-AF65-F5344CB8AC3E}">
        <p14:creationId xmlns:p14="http://schemas.microsoft.com/office/powerpoint/2010/main" val="248545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0446" y="254831"/>
            <a:ext cx="9144000" cy="827349"/>
          </a:xfrm>
        </p:spPr>
        <p:txBody>
          <a:bodyPr>
            <a:normAutofit/>
          </a:bodyPr>
          <a:lstStyle/>
          <a:p>
            <a:r>
              <a:rPr lang="en-US" sz="4400" dirty="0"/>
              <a:t>First, let me get to know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494950" y="1182848"/>
            <a:ext cx="11330732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how many of you, is this your first term in University?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how many of you, is this your first term doing in-person courses at UW? (sorry for what COVID did last year!)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how many of you is English not your native language?</a:t>
            </a:r>
          </a:p>
          <a:p>
            <a:endParaRPr lang="en-US" sz="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of you are new to living 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Canada?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Ontario?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Waterloo Region?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Waterloo City?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is your faculty?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Math?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Science?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is your program?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Math &amp; Business?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Mathematical Physics?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6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0446" y="254831"/>
            <a:ext cx="9144000" cy="827349"/>
          </a:xfrm>
        </p:spPr>
        <p:txBody>
          <a:bodyPr>
            <a:normAutofit/>
          </a:bodyPr>
          <a:lstStyle/>
          <a:p>
            <a:r>
              <a:rPr lang="en-US" sz="4400" dirty="0"/>
              <a:t>Quick introduction about myself!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494950" y="1082180"/>
            <a:ext cx="115432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Born in Scarborough (Malvern), Ontario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School mainly in Whitby, Ontario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Secondary School in Markham, Ontario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Post-secondary at University of Waterloo!!!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UW: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1) Researcher at University of Western Ontario (London, Ontario)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2) PhD at Oxford University (England)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3) Post-Doctoral Researcher at Kyoto University (Japan)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4) Post-Doctoral Researcher at Nanyang Technological University (Singapore)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5) Post-Doctoral Researcher at McMaster University (Hamilton, Ontario)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6) Post-Doctoral Researcher at Harvard-Smithsonian Center for Astrophysics (USA)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7) Long-term visiting researcher at a Max Planck Institute (Germany)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8) Long-term visiting researcher at Jilin University (China)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9) About 3 months in Hong Kong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10) About 1.5 months in Indonesia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11) About 1 month in Spain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Hobbies and Interests: Basketball (Toronto Raptors!), Music (Trumpet!), Biking, Running, High-Performance Computing</a:t>
            </a:r>
          </a:p>
        </p:txBody>
      </p:sp>
    </p:spTree>
    <p:extLst>
      <p:ext uri="{BB962C8B-B14F-4D97-AF65-F5344CB8AC3E}">
        <p14:creationId xmlns:p14="http://schemas.microsoft.com/office/powerpoint/2010/main" val="355042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0446" y="85471"/>
            <a:ext cx="9144000" cy="827349"/>
          </a:xfrm>
        </p:spPr>
        <p:txBody>
          <a:bodyPr>
            <a:normAutofit/>
          </a:bodyPr>
          <a:lstStyle/>
          <a:p>
            <a:r>
              <a:rPr lang="en-US" sz="4400" dirty="0"/>
              <a:t>Quick introduction about MATH 135!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247475" y="427839"/>
            <a:ext cx="11697050" cy="8263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many people, it’s the hardest course they’ll ever 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Extremely fast paced 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faster this year! 36 lectures instead of 48.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used to be Monday, Tuesday, Wednesday, Friday. Now it’s just MWF.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of the last chapters will be assigned for you to read on your own (same for all other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dirty="0"/>
              <a:t>1300 students)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Please, read the course notes thoroughly, before classes!!!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there’s one course on which to spend a lot of time, it’s MATH 135!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slowly. It’s not a race. Read each line multiple times until it makes 100% sense to you.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Proofs!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Calculation-based math vs proof-based. (Computational vs Abstract)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Math until now has been: multiplying, dividing, solving equations, graphing, derivatives, etc. (computers can do it!)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Proofs are completely different!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Cryptography (CO 485, CO 487, CO 481, PHYS 467, CS 467)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Combinatorics (MATH 239, and all of C&amp;O)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Complex Analysis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Quantum Mechanics (PHYS 234, PHYS 334, PHYS 434, PHYS 454, AMATH 373, CO 481, PHYS 467, CS 467, etc.)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Electromagnetism (PHYS 242, PHYS 342, PHYS 442, etc.)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Dynamical Systems (AMATH 251, AMATH 351, AMATH 451,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Theory (PMATH 340, PMAT 440, PMATH 441,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of math (MATH 137, MATH 138, MATH 136, MATH 235, MATH 237, etc.) and a lot of 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4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0446" y="85471"/>
            <a:ext cx="9144000" cy="827349"/>
          </a:xfrm>
        </p:spPr>
        <p:txBody>
          <a:bodyPr>
            <a:normAutofit/>
          </a:bodyPr>
          <a:lstStyle/>
          <a:p>
            <a:r>
              <a:rPr lang="en-US" sz="4400" dirty="0"/>
              <a:t>Quick introduction about Proofs!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247475" y="679509"/>
            <a:ext cx="116970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of you have done proofs before?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you give an example of something you proved before?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Examples of how learning how to do proofs helps you?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Strengthening your brain power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Improving your ability to make strong arguments (English essays, Legal arguments, Business decisions,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proof?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n</a:t>
            </a:r>
            <a:r>
              <a:rPr lang="en-US" baseline="30000" dirty="0"/>
              <a:t>3</a:t>
            </a:r>
            <a:r>
              <a:rPr lang="en-US" dirty="0"/>
              <a:t> – n divisible by 3 for all integers 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2384E-F099-4FE6-921A-8A34686B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 fontScale="92500"/>
          </a:bodyPr>
          <a:lstStyle/>
          <a:p>
            <a:r>
              <a:rPr lang="en-US" sz="4400" dirty="0"/>
              <a:t>Quick introduction to some mathematical language!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36949" y="449873"/>
            <a:ext cx="1209963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exists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an element of…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Sets and elements: {♣,♦,♥,♠}, {1,2,3}, {1,2,{1,2,3}} , ∅ = { }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Natural numbers (in this course, {1,2,3,…}), Integers, Rational numbers, Real numbers, Complex numbers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Negation: ¬A, ¬(¬A) =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Statement: sentence that’s true or 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 Given S and P(x),  ∀ x ∈ S,  P(x).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are the pieces in this example?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Open sentence: sentence containing an unknown, </a:t>
            </a:r>
            <a:r>
              <a:rPr lang="en-US" dirty="0" err="1">
                <a:solidFill>
                  <a:srgbClr val="FF0000"/>
                </a:solidFill>
              </a:rPr>
              <a:t>s.t.</a:t>
            </a:r>
            <a:r>
              <a:rPr lang="en-US" dirty="0">
                <a:solidFill>
                  <a:srgbClr val="FF0000"/>
                </a:solidFill>
              </a:rPr>
              <a:t> we don’t know if it’s true or false until specification of the unknown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P(x) is a sentence depending on x.  Q(</a:t>
            </a:r>
            <a:r>
              <a:rPr lang="en-US" dirty="0" err="1">
                <a:solidFill>
                  <a:srgbClr val="FF0000"/>
                </a:solidFill>
              </a:rPr>
              <a:t>x,y</a:t>
            </a:r>
            <a:r>
              <a:rPr lang="en-US" dirty="0">
                <a:solidFill>
                  <a:srgbClr val="FF0000"/>
                </a:solidFill>
              </a:rPr>
              <a:t>) is a sentence depending on x and 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“∀ x ∈ S,  P(x)” is open in S and P(x) because without knowing them, we can’t say whether the sentence is T or F.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You should now be able to do Assignment #1!  Please read up to </a:t>
            </a:r>
            <a:r>
              <a:rPr lang="en-US" b="1" dirty="0" err="1">
                <a:solidFill>
                  <a:srgbClr val="00B0F0"/>
                </a:solidFill>
              </a:rPr>
              <a:t>Pg</a:t>
            </a:r>
            <a:r>
              <a:rPr lang="en-US" b="1" dirty="0">
                <a:solidFill>
                  <a:srgbClr val="00B0F0"/>
                </a:solidFill>
              </a:rPr>
              <a:t> 18 thoroughly by Friday! </a:t>
            </a:r>
          </a:p>
          <a:p>
            <a:pPr lvl="1"/>
            <a:r>
              <a:rPr lang="en-US" dirty="0"/>
              <a:t>	e.g. 9 pages tonight, 9 pages tomorrow! That way you can ask me questions on Friday! </a:t>
            </a:r>
          </a:p>
          <a:p>
            <a:pPr lvl="1"/>
            <a:r>
              <a:rPr lang="en-US" dirty="0"/>
              <a:t>	Please read the assignment too, and try it over the weekend, so that you can ask me questions on Monday!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6C95-AF11-4040-B963-38F3924D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960</Words>
  <Application>Microsoft Office PowerPoint</Application>
  <PresentationFormat>Widescreen</PresentationFormat>
  <Paragraphs>124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  MATH 135 Introduction to proofs, number theory, and cryptography for Honors Mathematics</vt:lpstr>
      <vt:lpstr>  </vt:lpstr>
      <vt:lpstr>  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MATH 135 Introduction to proofs, number theory, and cryptography for Honors Mathematics</dc:title>
  <dc:creator>Nike Dattani</dc:creator>
  <cp:lastModifiedBy>Nike Dattani</cp:lastModifiedBy>
  <cp:revision>95</cp:revision>
  <dcterms:created xsi:type="dcterms:W3CDTF">2021-09-07T23:50:01Z</dcterms:created>
  <dcterms:modified xsi:type="dcterms:W3CDTF">2021-09-16T02:27:06Z</dcterms:modified>
</cp:coreProperties>
</file>