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56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1A30C05-FD62-4682-A2DC-AB7E52E75369}">
          <p14:sldIdLst>
            <p14:sldId id="261"/>
            <p14:sldId id="257"/>
            <p14:sldId id="258"/>
            <p14:sldId id="259"/>
            <p14:sldId id="260"/>
            <p14:sldId id="25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4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8DDE-A951-418B-9BF0-6F9A4A45A0D4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F9B0-B242-4FD7-A3AD-B49ECCC9F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87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8DDE-A951-418B-9BF0-6F9A4A45A0D4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F9B0-B242-4FD7-A3AD-B49ECCC9F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27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8DDE-A951-418B-9BF0-6F9A4A45A0D4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F9B0-B242-4FD7-A3AD-B49ECCC9F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35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8DDE-A951-418B-9BF0-6F9A4A45A0D4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F9B0-B242-4FD7-A3AD-B49ECCC9F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95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8DDE-A951-418B-9BF0-6F9A4A45A0D4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F9B0-B242-4FD7-A3AD-B49ECCC9F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80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8DDE-A951-418B-9BF0-6F9A4A45A0D4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F9B0-B242-4FD7-A3AD-B49ECCC9F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00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8DDE-A951-418B-9BF0-6F9A4A45A0D4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F9B0-B242-4FD7-A3AD-B49ECCC9F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82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8DDE-A951-418B-9BF0-6F9A4A45A0D4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F9B0-B242-4FD7-A3AD-B49ECCC9F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37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8DDE-A951-418B-9BF0-6F9A4A45A0D4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F9B0-B242-4FD7-A3AD-B49ECCC9F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46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8DDE-A951-418B-9BF0-6F9A4A45A0D4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F9B0-B242-4FD7-A3AD-B49ECCC9F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40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8DDE-A951-418B-9BF0-6F9A4A45A0D4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F9B0-B242-4FD7-A3AD-B49ECCC9F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84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58DDE-A951-418B-9BF0-6F9A4A45A0D4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4F9B0-B242-4FD7-A3AD-B49ECCC9F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79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2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1" y="1850790"/>
            <a:ext cx="7524750" cy="50072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821859" cy="4095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90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5" y="1257300"/>
            <a:ext cx="6616956" cy="2800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95275"/>
            <a:ext cx="6383611" cy="6143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852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50" y="1971675"/>
            <a:ext cx="2914650" cy="2914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3" t="11389" r="13950" b="8334"/>
          <a:stretch/>
        </p:blipFill>
        <p:spPr>
          <a:xfrm>
            <a:off x="1466850" y="781050"/>
            <a:ext cx="4667250" cy="5505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270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9" y="215900"/>
            <a:ext cx="6065184" cy="3601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292" y="3062289"/>
            <a:ext cx="6819899" cy="35804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641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spect="1"/>
          </p:cNvSpPr>
          <p:nvPr/>
        </p:nvSpPr>
        <p:spPr>
          <a:xfrm>
            <a:off x="-950097" y="-3649879"/>
            <a:ext cx="14040465" cy="1404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4000" rIns="0" bIns="0" rtlCol="0" anchor="ctr" anchorCtr="1"/>
          <a:lstStyle/>
          <a:p>
            <a:pPr algn="ctr"/>
            <a:r>
              <a:rPr lang="en-GB" sz="19900" dirty="0" smtClean="0">
                <a:latin typeface="Impact" panose="020B0806030902050204" pitchFamily="34" charset="0"/>
              </a:rPr>
              <a:t>Midian’s</a:t>
            </a:r>
          </a:p>
          <a:p>
            <a:pPr algn="ctr"/>
            <a:endParaRPr lang="en-GB" sz="19900" dirty="0">
              <a:latin typeface="Impact" panose="020B0806030902050204" pitchFamily="34" charset="0"/>
            </a:endParaRPr>
          </a:p>
          <a:p>
            <a:pPr algn="ctr"/>
            <a:endParaRPr lang="en-GB" sz="19900" dirty="0" smtClean="0">
              <a:latin typeface="Impact" panose="020B0806030902050204" pitchFamily="34" charset="0"/>
            </a:endParaRPr>
          </a:p>
          <a:p>
            <a:pPr algn="ctr"/>
            <a:r>
              <a:rPr lang="en-GB" sz="19900" dirty="0" smtClean="0">
                <a:latin typeface="Impact" panose="020B0806030902050204" pitchFamily="34" charset="0"/>
              </a:rPr>
              <a:t>Army</a:t>
            </a:r>
            <a:endParaRPr lang="en-GB" sz="19900" dirty="0">
              <a:latin typeface="Impact" panose="020B0806030902050204" pitchFamily="34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142405" y="3370354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105198" y="333148"/>
            <a:ext cx="6117228" cy="6117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 smtClean="0">
                <a:latin typeface="Impact" panose="020B0806030902050204" pitchFamily="34" charset="0"/>
              </a:rPr>
              <a:t>Gideon’s Army</a:t>
            </a:r>
            <a:endParaRPr lang="en-GB" sz="8800" dirty="0">
              <a:latin typeface="Impact" panose="020B080603090205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6150" y="2521735"/>
            <a:ext cx="5143500" cy="2154436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“You have too many men. I cannot deliver Midian into their hands, or Israel would boast against me, “My own strength has saved me.”</a:t>
            </a:r>
            <a:endParaRPr lang="en-GB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64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6" presetClass="emph" presetSubtype="0" accel="20000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12" dur="5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31250" y="3125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6" presetClass="emph" presetSubtype="0" accel="20000" fill="hold" grpId="1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0000">
                                          <p:cBhvr>
                                            <p:cTn id="16" dur="5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3000" y="3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3" presetClass="exit" presetSubtype="3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30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0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29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24" dur="5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40000" y="4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" grpId="0" animBg="1"/>
          <p:bldP spid="4" grpId="1" animBg="1"/>
          <p:bldP spid="4" grpId="2" animBg="1"/>
          <p:bldP spid="4" grpId="3" animBg="1"/>
          <p:bldP spid="10" grpId="0" animBg="1"/>
          <p:bldP spid="10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6" presetClass="emph" presetSubtype="0" accel="2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5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31250" y="3125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6" presetClass="emph" presetSubtype="0" accel="2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5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3000" y="3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3" presetClass="exit" presetSubtype="32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30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0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29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5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40000" y="4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" grpId="0" animBg="1"/>
          <p:bldP spid="4" grpId="1" animBg="1"/>
          <p:bldP spid="4" grpId="2" animBg="1"/>
          <p:bldP spid="4" grpId="3" animBg="1"/>
          <p:bldP spid="10" grpId="0" animBg="1"/>
          <p:bldP spid="10" grpId="1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64335"/>
            <a:ext cx="11506200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it is by grace you have been saved, through faith – and this not from yourselves, it is the gift of God – not by works, so that no one can boast.”</a:t>
            </a:r>
            <a:endParaRPr lang="en-GB" sz="5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9550" y="6057900"/>
            <a:ext cx="40576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Ephesians 2:8-9 (NIV)</a:t>
            </a:r>
            <a:endParaRPr lang="en-GB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8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Impact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Nathanael Davison</dc:creator>
  <cp:lastModifiedBy>Nathanael Davison</cp:lastModifiedBy>
  <cp:revision>10</cp:revision>
  <dcterms:created xsi:type="dcterms:W3CDTF">2018-05-22T07:51:24Z</dcterms:created>
  <dcterms:modified xsi:type="dcterms:W3CDTF">2018-05-22T10:48:36Z</dcterms:modified>
</cp:coreProperties>
</file>