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58" r:id="rId6"/>
    <p:sldId id="262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ie Feng" initials="JF" lastIdx="2" clrIdx="0">
    <p:extLst>
      <p:ext uri="{19B8F6BF-5375-455C-9EA6-DF929625EA0E}">
        <p15:presenceInfo xmlns:p15="http://schemas.microsoft.com/office/powerpoint/2012/main" userId="f65a7c18d39911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826" autoAdjust="0"/>
  </p:normalViewPr>
  <p:slideViewPr>
    <p:cSldViewPr snapToGrid="0">
      <p:cViewPr varScale="1">
        <p:scale>
          <a:sx n="52" d="100"/>
          <a:sy n="52" d="100"/>
        </p:scale>
        <p:origin x="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70D99-ABF6-4D16-B6D2-CCF59B9B5B1D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392DF-9996-46B7-BB41-2161EEEF6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642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盲源分离：参数未知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392DF-9996-46B7-BB41-2161EEEF60B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29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392DF-9996-46B7-BB41-2161EEEF60B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5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392DF-9996-46B7-BB41-2161EEEF60B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53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64559-6E06-4298-8BB4-E7A01E174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F1BFA6-7685-459B-9573-D5969BAB3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8D06F-D382-45D5-95E1-EE31A98E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1D08-D1DB-4A34-A806-F691F633D207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43EF2-7B47-4AE6-9084-61185C8D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C201C-5DB3-4006-86C7-E5576600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3029-B0C3-4149-B88B-A72D60CB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3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0D338-863D-46A3-86A9-C0AF88E9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101F0A-5CF0-4477-8921-A74B3508F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BBBEC-148F-4714-ADA7-2A5C08DB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1D08-D1DB-4A34-A806-F691F633D207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2BFBA-32FA-43F9-8EC6-8A86D7FA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329712-AD59-4061-9D3A-608C3ED7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3029-B0C3-4149-B88B-A72D60CB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31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55210C-180C-425D-8E8B-2622362F1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91F097-D8BF-4F7C-9416-3A1146123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3CE79-3167-40C8-85E7-F3E2E58E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1D08-D1DB-4A34-A806-F691F633D207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CE318-8A96-4E2E-9E9A-970723B8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C4017-E8A9-49F6-A4B9-C5599B60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3029-B0C3-4149-B88B-A72D60CB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72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F2BE3-F19D-4977-B1B8-9455FD9B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A0CB4-0302-4A4C-9CD3-A96C783F7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80993-971D-4E84-A75E-F2115844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1D08-D1DB-4A34-A806-F691F633D207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443E1F-BC63-4297-9BEC-90779146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D25008-0E0A-4B75-B5CB-6D1C1FC3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3029-B0C3-4149-B88B-A72D60CB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80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D6F7E-7E77-4F83-9F9F-BA0B425C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E13894-296F-4DCA-8502-1D43EED29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BD006-5423-4C55-ACCE-D9BDDFC8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1D08-D1DB-4A34-A806-F691F633D207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6866A-7AFF-42AC-8C39-683E908C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70B66-178B-469B-A8EF-43A1CF1D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3029-B0C3-4149-B88B-A72D60CB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72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4F502-C2CC-4819-83DC-6E712A91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033B5-D508-43E6-B7CD-4292F105E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4CD493-FC6B-460C-B9FD-3B04DDD87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F5B35-BAD8-4036-839A-2E23C74B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1D08-D1DB-4A34-A806-F691F633D207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A76D8F-7F67-43BE-8CB3-F5722985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B1F07E-6F0E-4D77-9CD4-83E181C6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3029-B0C3-4149-B88B-A72D60CB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3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948A3-C82B-42A9-A582-F913766D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A01360-B951-4950-A804-AD235EA45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54AEC9-78C8-44C1-90BD-08F7D2758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C12E58-A0A0-4C9A-9FA0-3E6958A71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22807-634F-47C5-A631-39C02B1A7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1F1A73-AFA7-4663-9071-1AD824B6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1D08-D1DB-4A34-A806-F691F633D207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202B72-06D4-401A-A7D8-0C3A016E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DA2DB3-DEF8-4A5D-B748-D548C0E6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3029-B0C3-4149-B88B-A72D60CB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92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A0D84-7C34-450F-A7F9-0C2C1AB3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9A27C7-B53E-463D-A1CC-6767A499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1D08-D1DB-4A34-A806-F691F633D207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DDEBC3-77F7-467E-9CC1-A9FB2735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60232C-91A3-4ABB-8CC2-B3F969CF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3029-B0C3-4149-B88B-A72D60CB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9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FD91D3-2AF2-4305-9FF0-B11A39DE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1D08-D1DB-4A34-A806-F691F633D207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ACBBD8-AC09-4732-8808-C98A5633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E64E7D-5FA5-45A8-91D6-3E4DF0FE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3029-B0C3-4149-B88B-A72D60CB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47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575D1-136D-4E90-9A02-7A51FCB6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75CB1-AEE7-48AA-B18F-DDC003FD4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B2FA00-FEB3-42DE-9F8E-101C8EBFB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F2CA8B-0FA9-4CE3-956C-007B461E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1D08-D1DB-4A34-A806-F691F633D207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49B11D-363D-4463-85F0-8C1F7400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5070DD-E683-4502-9DCF-4D5BC956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3029-B0C3-4149-B88B-A72D60CB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3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56A49-F539-4E1F-82BE-51639643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61E4C1-C5B9-4608-A91A-51DEFCB81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637D86-2397-4307-BB4F-644D5D10C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169E23-F9EF-4281-AF21-14F873F8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1D08-D1DB-4A34-A806-F691F633D207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C36A5E-1F7E-4BB8-92F1-708BF07B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0E345A-D5C7-4B39-810E-045C12AE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3029-B0C3-4149-B88B-A72D60CB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4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E4E71E-BD27-4F1B-A80F-F7EC62BB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E16DD-87D2-4A36-ACB6-091464E17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DDA2C-3616-44CD-AC9F-C8713796D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51D08-D1DB-4A34-A806-F691F633D207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254C2-8D75-45BF-9D7E-57023BD76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0BE66-4FAE-4FB0-A718-471D5DD60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73029-B0C3-4149-B88B-A72D60CB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5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42AE65C-EC9B-4123-AB80-2799FD2486A3}"/>
              </a:ext>
            </a:extLst>
          </p:cNvPr>
          <p:cNvSpPr txBox="1">
            <a:spLocks/>
          </p:cNvSpPr>
          <p:nvPr/>
        </p:nvSpPr>
        <p:spPr>
          <a:xfrm>
            <a:off x="1239520" y="2356701"/>
            <a:ext cx="9712960" cy="161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6200"/>
              </a:lnSpc>
            </a:pPr>
            <a:r>
              <a:rPr lang="zh-CN" altLang="en-US" sz="4400" b="1" dirty="0">
                <a:solidFill>
                  <a:schemeClr val="tx1"/>
                </a:solidFill>
              </a:rPr>
              <a:t>独立成分分析</a:t>
            </a:r>
            <a:r>
              <a:rPr lang="en-US" altLang="zh-CN" sz="4400" b="1" dirty="0">
                <a:solidFill>
                  <a:schemeClr val="tx1"/>
                </a:solidFill>
              </a:rPr>
              <a:t>ICA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F4D6DD-181F-44CE-B08C-3FB47B734B95}"/>
              </a:ext>
            </a:extLst>
          </p:cNvPr>
          <p:cNvSpPr/>
          <p:nvPr/>
        </p:nvSpPr>
        <p:spPr>
          <a:xfrm flipV="1">
            <a:off x="1066800" y="3657599"/>
            <a:ext cx="10058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7F81EE-2A25-4B7A-888B-EFC72F79E194}"/>
              </a:ext>
            </a:extLst>
          </p:cNvPr>
          <p:cNvSpPr txBox="1"/>
          <p:nvPr/>
        </p:nvSpPr>
        <p:spPr>
          <a:xfrm>
            <a:off x="9428480" y="3968989"/>
            <a:ext cx="169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分享人：周晴</a:t>
            </a:r>
          </a:p>
        </p:txBody>
      </p:sp>
    </p:spTree>
    <p:extLst>
      <p:ext uri="{BB962C8B-B14F-4D97-AF65-F5344CB8AC3E}">
        <p14:creationId xmlns:p14="http://schemas.microsoft.com/office/powerpoint/2010/main" val="3946861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116B1-9155-40DF-95BB-7F586619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Training&amp;testing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9A9D8AC-1F68-46EB-9956-EEAE45A44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0159"/>
            <a:ext cx="5389474" cy="44764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EDEB67-D649-4810-B2B4-1D19430AD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218" y="1790159"/>
            <a:ext cx="4980582" cy="44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1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1D170-E730-458B-B173-BDF8A511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独立成分分析</a:t>
            </a:r>
            <a:r>
              <a:rPr lang="en-US" altLang="zh-CN" dirty="0"/>
              <a:t>ICA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E0CB5-DCBE-4774-9452-47168215C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ICA</a:t>
            </a:r>
            <a:r>
              <a:rPr lang="zh-CN" altLang="en-US" dirty="0"/>
              <a:t>是</a:t>
            </a:r>
            <a:r>
              <a:rPr lang="zh-CN" altLang="en-US" b="1" dirty="0"/>
              <a:t>盲源分离</a:t>
            </a:r>
            <a:r>
              <a:rPr lang="en-US" altLang="zh-CN" dirty="0"/>
              <a:t>(Blind </a:t>
            </a:r>
            <a:r>
              <a:rPr lang="en-US" altLang="zh-CN" dirty="0" err="1"/>
              <a:t>SourceSepatation</a:t>
            </a:r>
            <a:r>
              <a:rPr lang="zh-CN" altLang="en-US" dirty="0"/>
              <a:t>，</a:t>
            </a:r>
            <a:r>
              <a:rPr lang="en-US" altLang="zh-CN" dirty="0"/>
              <a:t>BSS)</a:t>
            </a:r>
            <a:r>
              <a:rPr lang="zh-CN" altLang="en-US" dirty="0"/>
              <a:t>的一种方法</a:t>
            </a:r>
            <a:endParaRPr lang="en-US" altLang="zh-CN" dirty="0"/>
          </a:p>
          <a:p>
            <a:r>
              <a:rPr lang="zh-CN" altLang="en-US" dirty="0"/>
              <a:t>鸡尾酒会问题：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E51BDD-0539-40E8-BF78-E0DAB81FB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29" y="3022600"/>
            <a:ext cx="5220271" cy="22971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4057E3B-C13C-496A-93C9-894245427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530" y="3022600"/>
            <a:ext cx="4077270" cy="230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06447-018D-4B69-8171-ABF1F174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ICA</a:t>
            </a:r>
            <a:r>
              <a:rPr lang="zh-CN" altLang="en-US" dirty="0"/>
              <a:t>的约束条件（前提）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D83736-873D-4242-984F-FF13EE372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独立成分被假定统计独立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主成分分析</a:t>
            </a:r>
            <a:r>
              <a:rPr lang="en-US" altLang="zh-CN" dirty="0"/>
              <a:t>PCA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把原</a:t>
            </a:r>
            <a:r>
              <a:rPr lang="en-US" altLang="zh-CN" dirty="0"/>
              <a:t>n</a:t>
            </a:r>
            <a:r>
              <a:rPr lang="zh-CN" altLang="en-US" dirty="0"/>
              <a:t>个特征用数目更少的</a:t>
            </a:r>
            <a:r>
              <a:rPr lang="en-US" altLang="zh-CN" dirty="0"/>
              <a:t>m</a:t>
            </a:r>
            <a:r>
              <a:rPr lang="zh-CN" altLang="en-US" dirty="0"/>
              <a:t>个特征取代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尽量使新的</a:t>
            </a:r>
            <a:r>
              <a:rPr lang="en-US" altLang="zh-CN" dirty="0"/>
              <a:t>m</a:t>
            </a:r>
            <a:r>
              <a:rPr lang="zh-CN" altLang="en-US" dirty="0"/>
              <a:t>个特征互不相关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独立比不相关有更强的约束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独立成分具有非高斯的分布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假定混合矩阵是方阵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独立成分的个数与观测到的混合矩阵个数相同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PCA</a:t>
            </a:r>
            <a:r>
              <a:rPr lang="zh-CN" altLang="en-US" dirty="0"/>
              <a:t>可以作为</a:t>
            </a:r>
            <a:r>
              <a:rPr lang="en-US" altLang="zh-CN" dirty="0"/>
              <a:t>ICA</a:t>
            </a:r>
            <a:r>
              <a:rPr lang="zh-CN" altLang="en-US" dirty="0"/>
              <a:t>的预处理进行降维</a:t>
            </a:r>
          </a:p>
        </p:txBody>
      </p:sp>
    </p:spTree>
    <p:extLst>
      <p:ext uri="{BB962C8B-B14F-4D97-AF65-F5344CB8AC3E}">
        <p14:creationId xmlns:p14="http://schemas.microsoft.com/office/powerpoint/2010/main" val="44760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52D44-202C-4FD7-B6DC-1EFE144A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ICA</a:t>
            </a:r>
            <a:r>
              <a:rPr lang="zh-CN" altLang="en-US" dirty="0"/>
              <a:t>进行信号预处理流程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B7C9DB-FA67-40C5-9145-3528D52B5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7931"/>
            <a:ext cx="2465016" cy="19526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811E22-90A3-47E2-A88B-0530B72E7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400" y="2091531"/>
            <a:ext cx="3382307" cy="26875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DB09D0-4F31-4BD2-B8AA-BF5BDC148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8551" y="2647950"/>
            <a:ext cx="2043033" cy="1651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4CA500E-1C2E-4534-9942-0D77E5D35D51}"/>
              </a:ext>
            </a:extLst>
          </p:cNvPr>
          <p:cNvSpPr txBox="1"/>
          <p:nvPr/>
        </p:nvSpPr>
        <p:spPr>
          <a:xfrm>
            <a:off x="8547679" y="4409762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PCA</a:t>
            </a:r>
            <a:r>
              <a:rPr lang="zh-CN" altLang="en-US" dirty="0"/>
              <a:t>，白化后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9747B9-B078-4E36-AC51-6701E317FBFB}"/>
              </a:ext>
            </a:extLst>
          </p:cNvPr>
          <p:cNvSpPr txBox="1"/>
          <p:nvPr/>
        </p:nvSpPr>
        <p:spPr>
          <a:xfrm>
            <a:off x="1270000" y="45944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信号源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21E893-49C2-46BF-AB2D-BAFABA6FCCD8}"/>
              </a:ext>
            </a:extLst>
          </p:cNvPr>
          <p:cNvSpPr txBox="1"/>
          <p:nvPr/>
        </p:nvSpPr>
        <p:spPr>
          <a:xfrm>
            <a:off x="5226555" y="48106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观测信号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F1A828D-3E61-472A-8BB6-0C3F0FD742C6}"/>
              </a:ext>
            </a:extLst>
          </p:cNvPr>
          <p:cNvCxnSpPr/>
          <p:nvPr/>
        </p:nvCxnSpPr>
        <p:spPr>
          <a:xfrm>
            <a:off x="7658100" y="3473450"/>
            <a:ext cx="4953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70EC1A88-F4A1-43AB-AFB4-9DB991CCC9D7}"/>
              </a:ext>
            </a:extLst>
          </p:cNvPr>
          <p:cNvCxnSpPr>
            <a:cxnSpLocks/>
          </p:cNvCxnSpPr>
          <p:nvPr/>
        </p:nvCxnSpPr>
        <p:spPr>
          <a:xfrm rot="10800000">
            <a:off x="1790920" y="5107632"/>
            <a:ext cx="7872714" cy="422830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7C69340-21AD-4F12-AB23-E8048B0FB47B}"/>
              </a:ext>
            </a:extLst>
          </p:cNvPr>
          <p:cNvCxnSpPr>
            <a:cxnSpLocks/>
          </p:cNvCxnSpPr>
          <p:nvPr/>
        </p:nvCxnSpPr>
        <p:spPr>
          <a:xfrm flipV="1">
            <a:off x="9663634" y="5107632"/>
            <a:ext cx="0" cy="42283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A70B4B2-5DFD-4EF0-8D8E-A3853743D7BA}"/>
              </a:ext>
            </a:extLst>
          </p:cNvPr>
          <p:cNvSpPr txBox="1"/>
          <p:nvPr/>
        </p:nvSpPr>
        <p:spPr>
          <a:xfrm>
            <a:off x="4244715" y="5536106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ICA</a:t>
            </a:r>
            <a:r>
              <a:rPr lang="zh-CN" altLang="en-US" dirty="0"/>
              <a:t>多步迭代寻优，解混输出</a:t>
            </a:r>
          </a:p>
        </p:txBody>
      </p:sp>
    </p:spTree>
    <p:extLst>
      <p:ext uri="{BB962C8B-B14F-4D97-AF65-F5344CB8AC3E}">
        <p14:creationId xmlns:p14="http://schemas.microsoft.com/office/powerpoint/2010/main" val="160752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73FB9-2AFA-4C99-BC38-42D6FC80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ABF0058-07F5-4DA0-99B4-D07CD17E9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5688" y="1825625"/>
            <a:ext cx="56406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6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D13F4-7781-426E-8F87-1441BE21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Recognition of Motor Imagery Electroencephalography Using Independent Component Analysis and Machine Classifiers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D425B-BB65-4D37-9739-31F015D2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64</a:t>
            </a:r>
            <a:r>
              <a:rPr lang="zh-CN" altLang="en-US" dirty="0"/>
              <a:t>电极</a:t>
            </a:r>
            <a:br>
              <a:rPr lang="en-US" altLang="zh-CN" dirty="0"/>
            </a:br>
            <a:r>
              <a:rPr lang="en-US" altLang="zh-CN" dirty="0"/>
              <a:t>s1 beta ERD (9–13 Hz and 21–26 Hz) </a:t>
            </a:r>
            <a:br>
              <a:rPr lang="en-US" altLang="zh-CN" dirty="0"/>
            </a:br>
            <a:r>
              <a:rPr lang="en-US" altLang="zh-CN" dirty="0"/>
              <a:t>s2 beta ERD (10–12 Hz and 21–23 Hz)</a:t>
            </a:r>
            <a:br>
              <a:rPr lang="en-US" altLang="zh-CN" dirty="0"/>
            </a:br>
            <a:r>
              <a:rPr lang="en-US" altLang="zh-CN" dirty="0"/>
              <a:t>s3 beta ERD and beta ERS (18–26 Hz) </a:t>
            </a:r>
            <a:br>
              <a:rPr lang="en-US" altLang="zh-CN" dirty="0"/>
            </a:br>
            <a:r>
              <a:rPr lang="en-US" altLang="zh-CN" dirty="0"/>
              <a:t>s4 beta ERS (13–19 Hz)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B754255-A180-4F17-9A88-BA6895366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306" y="3457578"/>
            <a:ext cx="5820141" cy="28543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21762BC-76DB-423D-AFCB-ACCF82793BCC}"/>
              </a:ext>
            </a:extLst>
          </p:cNvPr>
          <p:cNvSpPr txBox="1"/>
          <p:nvPr/>
        </p:nvSpPr>
        <p:spPr>
          <a:xfrm>
            <a:off x="7045001" y="1321356"/>
            <a:ext cx="401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National Yang-Ming University </a:t>
            </a:r>
            <a:r>
              <a:rPr lang="zh-CN" altLang="en-US" dirty="0"/>
              <a:t>，</a:t>
            </a:r>
            <a:r>
              <a:rPr lang="en-US" altLang="zh-CN" dirty="0"/>
              <a:t>2005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58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6E755-FB4E-478E-A6BC-8138FE89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范式：左右手食指抬起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351A1CA-C19A-426F-8B07-C55A808CA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858125" cy="2552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7DB350-08BD-4202-BB21-D403E8FF1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931" y="4064864"/>
            <a:ext cx="5954691" cy="240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4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41728-1D7A-4FF1-8E86-03D05B58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F2102-E1C0-4097-8D0F-CA3ADE469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CBDDC5-24F4-4958-9A5B-58C0E21BB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410" y="513406"/>
            <a:ext cx="5993399" cy="40338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E0F3F5-88D1-4E11-B988-9D692B0AC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358" y="4773831"/>
            <a:ext cx="5143501" cy="153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894CF-BBA0-4184-9980-CD5083FA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F2BA1-B982-408F-B5CF-2D74999AC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3CB993-1A42-4753-B8C2-05C2D4C74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555" y="1258888"/>
            <a:ext cx="4684890" cy="491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2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167</Words>
  <Application>Microsoft Office PowerPoint</Application>
  <PresentationFormat>宽屏</PresentationFormat>
  <Paragraphs>29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独立成分分析ICA</vt:lpstr>
      <vt:lpstr>ICA的约束条件（前提）</vt:lpstr>
      <vt:lpstr>ICA进行信号预处理流程</vt:lpstr>
      <vt:lpstr>PowerPoint 演示文稿</vt:lpstr>
      <vt:lpstr>Recognition of Motor Imagery Electroencephalography Using Independent Component Analysis and Machine Classifiers</vt:lpstr>
      <vt:lpstr>范式：左右手食指抬起</vt:lpstr>
      <vt:lpstr>PowerPoint 演示文稿</vt:lpstr>
      <vt:lpstr>PowerPoint 演示文稿</vt:lpstr>
      <vt:lpstr>Training&amp;testing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Jackie Feng</dc:creator>
  <cp:lastModifiedBy>Jackie Feng</cp:lastModifiedBy>
  <cp:revision>27</cp:revision>
  <dcterms:created xsi:type="dcterms:W3CDTF">2017-10-01T07:04:04Z</dcterms:created>
  <dcterms:modified xsi:type="dcterms:W3CDTF">2017-10-12T02:26:24Z</dcterms:modified>
</cp:coreProperties>
</file>