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64559-6E06-4298-8BB4-E7A01E17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1BFA6-7685-459B-9573-D5969BAB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8D06F-D382-45D5-95E1-EE31A98E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43EF2-7B47-4AE6-9084-61185C8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C201C-5DB3-4006-86C7-E5576600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BB5D0A-3AFA-4EDF-BFB8-86513A3C71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3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0D338-863D-46A3-86A9-C0AF88E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01F0A-5CF0-4477-8921-A74B3508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BBBEC-148F-4714-ADA7-2A5C08D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BFBA-32FA-43F9-8EC6-8A86D7FA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29712-AD59-4061-9D3A-608C3ED7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55210C-180C-425D-8E8B-2622362F1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91F097-D8BF-4F7C-9416-3A1146123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3CE79-3167-40C8-85E7-F3E2E58E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CE318-8A96-4E2E-9E9A-970723B8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4017-E8A9-49F6-A4B9-C5599B60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2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F2BE3-F19D-4977-B1B8-9455FD9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A0CB4-0302-4A4C-9CD3-A96C783F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80993-971D-4E84-A75E-F2115844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43E1F-BC63-4297-9BEC-90779146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25008-0E0A-4B75-B5CB-6D1C1FC3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6F7E-7E77-4F83-9F9F-BA0B425C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13894-296F-4DCA-8502-1D43EED2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BD006-5423-4C55-ACCE-D9BDDFC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6866A-7AFF-42AC-8C39-683E908C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70B66-178B-469B-A8EF-43A1CF1D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2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F502-C2CC-4819-83DC-6E712A91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033B5-D508-43E6-B7CD-4292F105E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CD493-FC6B-460C-B9FD-3B04DDD8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F5B35-BAD8-4036-839A-2E23C74B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76D8F-7F67-43BE-8CB3-F5722985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1F07E-6F0E-4D77-9CD4-83E181C6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948A3-C82B-42A9-A582-F913766D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01360-B951-4950-A804-AD235EA4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4AEC9-78C8-44C1-90BD-08F7D275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C12E58-A0A0-4C9A-9FA0-3E6958A7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22807-634F-47C5-A631-39C02B1A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1F1A73-AFA7-4663-9071-1AD824B6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2B72-06D4-401A-A7D8-0C3A016E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DA2DB3-DEF8-4A5D-B748-D548C0E6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2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0D84-7C34-450F-A7F9-0C2C1AB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A27C7-B53E-463D-A1CC-6767A499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DDEBC3-77F7-467E-9CC1-A9FB273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60232C-91A3-4ABB-8CC2-B3F969CF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9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FD91D3-2AF2-4305-9FF0-B11A39D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ACBBD8-AC09-4732-8808-C98A563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64E7D-5FA5-45A8-91D6-3E4DF0FE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75D1-136D-4E90-9A02-7A51FCB6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75CB1-AEE7-48AA-B18F-DDC003FD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2FA00-FEB3-42DE-9F8E-101C8EBF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2CA8B-0FA9-4CE3-956C-007B461E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9B11D-363D-4463-85F0-8C1F7400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070DD-E683-4502-9DCF-4D5BC95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3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6A49-F539-4E1F-82BE-51639643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61E4C1-C5B9-4608-A91A-51DEFCB8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37D86-2397-4307-BB4F-644D5D10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69E23-F9EF-4281-AF21-14F873F8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36A5E-1F7E-4BB8-92F1-708BF07B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E345A-D5C7-4B39-810E-045C12AE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4E71E-BD27-4F1B-A80F-F7EC62BB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E16DD-87D2-4A36-ACB6-091464E1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DDA2C-3616-44CD-AC9F-C8713796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1D08-D1DB-4A34-A806-F691F633D207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254C2-8D75-45BF-9D7E-57023BD76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0BE66-4FAE-4FB0-A718-471D5DD6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8069501-1203-4208-8409-1FEF501B18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42AE65C-EC9B-4123-AB80-2799FD2486A3}"/>
              </a:ext>
            </a:extLst>
          </p:cNvPr>
          <p:cNvSpPr txBox="1">
            <a:spLocks/>
          </p:cNvSpPr>
          <p:nvPr/>
        </p:nvSpPr>
        <p:spPr>
          <a:xfrm>
            <a:off x="1239520" y="1658276"/>
            <a:ext cx="9712960" cy="23107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200"/>
              </a:lnSpc>
            </a:pPr>
            <a:r>
              <a:rPr lang="zh-CN" altLang="en-US" sz="4400" dirty="0">
                <a:solidFill>
                  <a:schemeClr val="tx1"/>
                </a:solidFill>
              </a:rPr>
              <a:t>脑电信号处理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预处理 </a:t>
            </a:r>
            <a:r>
              <a:rPr lang="zh-CN" altLang="en-US" sz="4400" dirty="0">
                <a:solidFill>
                  <a:schemeClr val="tx1"/>
                </a:solidFill>
              </a:rPr>
              <a:t>与</a:t>
            </a:r>
            <a:r>
              <a:rPr lang="zh-CN" altLang="en-US" sz="4400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传统分析方法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F4D6DD-181F-44CE-B08C-3FB47B734B95}"/>
              </a:ext>
            </a:extLst>
          </p:cNvPr>
          <p:cNvSpPr/>
          <p:nvPr/>
        </p:nvSpPr>
        <p:spPr>
          <a:xfrm>
            <a:off x="1066800" y="3703320"/>
            <a:ext cx="10058400" cy="66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7F81EE-2A25-4B7A-888B-EFC72F79E194}"/>
              </a:ext>
            </a:extLst>
          </p:cNvPr>
          <p:cNvSpPr txBox="1"/>
          <p:nvPr/>
        </p:nvSpPr>
        <p:spPr>
          <a:xfrm>
            <a:off x="9428480" y="3968989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分享人：周晴</a:t>
            </a:r>
          </a:p>
        </p:txBody>
      </p:sp>
    </p:spTree>
    <p:extLst>
      <p:ext uri="{BB962C8B-B14F-4D97-AF65-F5344CB8AC3E}">
        <p14:creationId xmlns:p14="http://schemas.microsoft.com/office/powerpoint/2010/main" val="39468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FD8E76-3DB2-49B4-98DC-8A85DCB7E1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B312D1-19F6-4D60-A8C5-4996E11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脑电信号的预处理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CA23C-8AF8-450D-8E5F-5F156D15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伪迹减法</a:t>
            </a:r>
            <a:endParaRPr lang="en-US" altLang="zh-CN" dirty="0"/>
          </a:p>
          <a:p>
            <a:r>
              <a:rPr lang="zh-CN" altLang="en-US" dirty="0"/>
              <a:t>主成分分析（</a:t>
            </a:r>
            <a:r>
              <a:rPr lang="en-US" altLang="zh-CN" dirty="0"/>
              <a:t>PCA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独立成分分析（</a:t>
            </a:r>
            <a:r>
              <a:rPr lang="en-US" altLang="zh-CN" dirty="0"/>
              <a:t>ICA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4953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6EA1D-D3E8-462F-85F3-589A2A8F59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715C98-F4CB-492A-AB38-B33CD6F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70836-5596-4986-B1F5-2691A773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时域分析方法</a:t>
            </a:r>
            <a:endParaRPr lang="en-US" altLang="zh-CN" dirty="0"/>
          </a:p>
          <a:p>
            <a:pPr lvl="1"/>
            <a:r>
              <a:rPr lang="zh-CN" altLang="en-US" dirty="0"/>
              <a:t>波形特征描述法</a:t>
            </a:r>
            <a:endParaRPr lang="en-US" altLang="zh-CN" dirty="0"/>
          </a:p>
          <a:p>
            <a:pPr lvl="2"/>
            <a:r>
              <a:rPr lang="zh-CN" altLang="en-US" dirty="0"/>
              <a:t>周期幅度分析法</a:t>
            </a:r>
            <a:endParaRPr lang="en-US" altLang="zh-CN" dirty="0"/>
          </a:p>
          <a:p>
            <a:pPr lvl="2"/>
            <a:r>
              <a:rPr lang="en-US" altLang="zh-CN" dirty="0"/>
              <a:t>Fujimori</a:t>
            </a:r>
            <a:r>
              <a:rPr lang="zh-CN" altLang="en-US" dirty="0"/>
              <a:t>法（柱状图分析法）</a:t>
            </a:r>
            <a:endParaRPr lang="en-US" altLang="zh-CN" dirty="0"/>
          </a:p>
          <a:p>
            <a:pPr lvl="1"/>
            <a:r>
              <a:rPr lang="zh-CN" altLang="en-US" dirty="0"/>
              <a:t>自回归</a:t>
            </a:r>
            <a:r>
              <a:rPr lang="en-US" altLang="zh-CN" dirty="0"/>
              <a:t>AR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频域分析方法</a:t>
            </a:r>
            <a:endParaRPr lang="en-US" altLang="zh-CN" dirty="0"/>
          </a:p>
          <a:p>
            <a:pPr lvl="1"/>
            <a:r>
              <a:rPr lang="zh-CN" altLang="en-US" dirty="0"/>
              <a:t>傅里叶变换</a:t>
            </a:r>
            <a:endParaRPr lang="en-US" altLang="zh-CN" dirty="0"/>
          </a:p>
          <a:p>
            <a:pPr lvl="1"/>
            <a:r>
              <a:rPr lang="zh-CN" altLang="en-US" dirty="0"/>
              <a:t>功率谱密度</a:t>
            </a:r>
            <a:endParaRPr lang="en-US" altLang="zh-CN" dirty="0"/>
          </a:p>
          <a:p>
            <a:pPr lvl="1"/>
            <a:r>
              <a:rPr lang="zh-CN" altLang="en-US" dirty="0"/>
              <a:t>非参数谱估计法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AR</a:t>
            </a:r>
            <a:r>
              <a:rPr lang="zh-CN" altLang="en-US" dirty="0"/>
              <a:t>模型的功率谱估计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01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B8686-6CAA-4A93-B2B9-2F38246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自回归</a:t>
            </a:r>
            <a:r>
              <a:rPr lang="en-US" altLang="zh-CN" dirty="0"/>
              <a:t>AR</a:t>
            </a:r>
            <a:r>
              <a:rPr lang="zh-CN" altLang="en-US" dirty="0"/>
              <a:t>模型（</a:t>
            </a:r>
            <a:r>
              <a:rPr lang="en-US" altLang="zh-CN" dirty="0" err="1"/>
              <a:t>AutoRegressive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38192-316F-472B-A6A2-ED6970D25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自适应模型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pt-BR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+1), ……, 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-1), 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38192-316F-472B-A6A2-ED6970D25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5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98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脑电信号的预处理</vt:lpstr>
      <vt:lpstr>传统分析方法</vt:lpstr>
      <vt:lpstr>自回归AR模型（AutoRegressive）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 Feng</dc:creator>
  <cp:lastModifiedBy>Jackie Feng</cp:lastModifiedBy>
  <cp:revision>10</cp:revision>
  <dcterms:created xsi:type="dcterms:W3CDTF">2017-10-01T07:04:04Z</dcterms:created>
  <dcterms:modified xsi:type="dcterms:W3CDTF">2017-10-04T14:30:50Z</dcterms:modified>
</cp:coreProperties>
</file>