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CD1"/>
    <a:srgbClr val="E9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3" autoAdjust="0"/>
  </p:normalViewPr>
  <p:slideViewPr>
    <p:cSldViewPr snapToGrid="0">
      <p:cViewPr varScale="1">
        <p:scale>
          <a:sx n="62" d="100"/>
          <a:sy n="62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CD680-AAA7-4103-9545-707410C74782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4873A575-6DE6-4D04-A92F-C30679AC4131}">
      <dgm:prSet phldrT="[文本]" custT="1"/>
      <dgm:spPr/>
      <dgm:t>
        <a:bodyPr/>
        <a:lstStyle/>
        <a:p>
          <a:r>
            <a:rPr lang="zh-CN" altLang="en-US" sz="2000" b="0" dirty="0"/>
            <a:t>本地版本控制系统</a:t>
          </a:r>
        </a:p>
      </dgm:t>
    </dgm:pt>
    <dgm:pt modelId="{28A69A83-0EF5-4BE0-BD98-D30E699F066C}" type="parTrans" cxnId="{99946E2F-9F9C-434C-9D51-10388E514C09}">
      <dgm:prSet/>
      <dgm:spPr/>
      <dgm:t>
        <a:bodyPr/>
        <a:lstStyle/>
        <a:p>
          <a:endParaRPr lang="zh-CN" altLang="en-US" sz="2000" b="0"/>
        </a:p>
      </dgm:t>
    </dgm:pt>
    <dgm:pt modelId="{6FBFC709-AF1F-4D4D-A583-E66C00FF7C58}" type="sibTrans" cxnId="{99946E2F-9F9C-434C-9D51-10388E514C09}">
      <dgm:prSet/>
      <dgm:spPr/>
      <dgm:t>
        <a:bodyPr/>
        <a:lstStyle/>
        <a:p>
          <a:endParaRPr lang="zh-CN" altLang="en-US" sz="2000" b="0"/>
        </a:p>
      </dgm:t>
    </dgm:pt>
    <dgm:pt modelId="{0488A9C0-627C-46AF-9563-CA4BD6DAE597}">
      <dgm:prSet phldrT="[文本]" custT="1"/>
      <dgm:spPr/>
      <dgm:t>
        <a:bodyPr/>
        <a:lstStyle/>
        <a:p>
          <a:r>
            <a:rPr lang="zh-CN" altLang="en-US" sz="2000" b="0" i="0" dirty="0"/>
            <a:t>集中式版本控制系统</a:t>
          </a:r>
          <a:endParaRPr lang="zh-CN" altLang="en-US" sz="2000" b="0" dirty="0"/>
        </a:p>
      </dgm:t>
    </dgm:pt>
    <dgm:pt modelId="{BF59DF2F-DDC7-4112-A26A-A8FCA10B4A52}" type="parTrans" cxnId="{9E95EE3A-7A88-4D2F-8A35-E09600D1384D}">
      <dgm:prSet/>
      <dgm:spPr/>
      <dgm:t>
        <a:bodyPr/>
        <a:lstStyle/>
        <a:p>
          <a:endParaRPr lang="zh-CN" altLang="en-US" sz="2000" b="0"/>
        </a:p>
      </dgm:t>
    </dgm:pt>
    <dgm:pt modelId="{914CC893-71FD-4528-A074-EA9E001E449A}" type="sibTrans" cxnId="{9E95EE3A-7A88-4D2F-8A35-E09600D1384D}">
      <dgm:prSet/>
      <dgm:spPr/>
      <dgm:t>
        <a:bodyPr/>
        <a:lstStyle/>
        <a:p>
          <a:endParaRPr lang="zh-CN" altLang="en-US" sz="2000" b="0"/>
        </a:p>
      </dgm:t>
    </dgm:pt>
    <dgm:pt modelId="{E11A67FD-F66F-4BE6-B1EB-2E68D66A83E4}">
      <dgm:prSet phldrT="[文本]" custT="1"/>
      <dgm:spPr/>
      <dgm:t>
        <a:bodyPr/>
        <a:lstStyle/>
        <a:p>
          <a:r>
            <a:rPr lang="zh-CN" altLang="en-US" sz="2000" b="0" i="0" dirty="0"/>
            <a:t>分布式版本控制系统</a:t>
          </a:r>
          <a:endParaRPr lang="zh-CN" altLang="en-US" sz="2000" b="0" dirty="0"/>
        </a:p>
      </dgm:t>
    </dgm:pt>
    <dgm:pt modelId="{FCB148B9-A5DA-4A71-A789-C28258742C93}" type="parTrans" cxnId="{5E9B17C5-C48B-4597-B289-D5986AD293F8}">
      <dgm:prSet/>
      <dgm:spPr/>
      <dgm:t>
        <a:bodyPr/>
        <a:lstStyle/>
        <a:p>
          <a:endParaRPr lang="zh-CN" altLang="en-US" sz="2000" b="0"/>
        </a:p>
      </dgm:t>
    </dgm:pt>
    <dgm:pt modelId="{73195D18-25CF-4237-B814-2909062524E2}" type="sibTrans" cxnId="{5E9B17C5-C48B-4597-B289-D5986AD293F8}">
      <dgm:prSet/>
      <dgm:spPr/>
      <dgm:t>
        <a:bodyPr/>
        <a:lstStyle/>
        <a:p>
          <a:endParaRPr lang="zh-CN" altLang="en-US" sz="2000" b="0"/>
        </a:p>
      </dgm:t>
    </dgm:pt>
    <dgm:pt modelId="{F994A153-6F5D-4EFF-8C89-E8271ED955D0}" type="pres">
      <dgm:prSet presAssocID="{884CD680-AAA7-4103-9545-707410C74782}" presName="Name0" presStyleCnt="0">
        <dgm:presLayoutVars>
          <dgm:dir/>
          <dgm:animLvl val="lvl"/>
          <dgm:resizeHandles val="exact"/>
        </dgm:presLayoutVars>
      </dgm:prSet>
      <dgm:spPr/>
    </dgm:pt>
    <dgm:pt modelId="{8EB18205-07A7-42AA-AECD-CCE4C835BB6B}" type="pres">
      <dgm:prSet presAssocID="{4873A575-6DE6-4D04-A92F-C30679AC4131}" presName="parTxOnly" presStyleLbl="node1" presStyleIdx="0" presStyleCnt="3" custScaleX="99319">
        <dgm:presLayoutVars>
          <dgm:chMax val="0"/>
          <dgm:chPref val="0"/>
          <dgm:bulletEnabled val="1"/>
        </dgm:presLayoutVars>
      </dgm:prSet>
      <dgm:spPr/>
    </dgm:pt>
    <dgm:pt modelId="{869F3464-FDD4-481D-AEA4-28BFE7264727}" type="pres">
      <dgm:prSet presAssocID="{6FBFC709-AF1F-4D4D-A583-E66C00FF7C58}" presName="parTxOnlySpace" presStyleCnt="0"/>
      <dgm:spPr/>
    </dgm:pt>
    <dgm:pt modelId="{05181C84-8177-4235-8B7D-CFC2494DD0A8}" type="pres">
      <dgm:prSet presAssocID="{0488A9C0-627C-46AF-9563-CA4BD6DAE59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C332A13-9EFE-4244-935D-4620144EB0C9}" type="pres">
      <dgm:prSet presAssocID="{914CC893-71FD-4528-A074-EA9E001E449A}" presName="parTxOnlySpace" presStyleCnt="0"/>
      <dgm:spPr/>
    </dgm:pt>
    <dgm:pt modelId="{92895543-CA91-4A36-BFA1-A870BA90E70A}" type="pres">
      <dgm:prSet presAssocID="{E11A67FD-F66F-4BE6-B1EB-2E68D66A83E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9946E2F-9F9C-434C-9D51-10388E514C09}" srcId="{884CD680-AAA7-4103-9545-707410C74782}" destId="{4873A575-6DE6-4D04-A92F-C30679AC4131}" srcOrd="0" destOrd="0" parTransId="{28A69A83-0EF5-4BE0-BD98-D30E699F066C}" sibTransId="{6FBFC709-AF1F-4D4D-A583-E66C00FF7C58}"/>
    <dgm:cxn modelId="{9E95EE3A-7A88-4D2F-8A35-E09600D1384D}" srcId="{884CD680-AAA7-4103-9545-707410C74782}" destId="{0488A9C0-627C-46AF-9563-CA4BD6DAE597}" srcOrd="1" destOrd="0" parTransId="{BF59DF2F-DDC7-4112-A26A-A8FCA10B4A52}" sibTransId="{914CC893-71FD-4528-A074-EA9E001E449A}"/>
    <dgm:cxn modelId="{78C454AC-B8B9-42F2-99A1-40DFB1A7AAAC}" type="presOf" srcId="{E11A67FD-F66F-4BE6-B1EB-2E68D66A83E4}" destId="{92895543-CA91-4A36-BFA1-A870BA90E70A}" srcOrd="0" destOrd="0" presId="urn:microsoft.com/office/officeart/2005/8/layout/chevron1"/>
    <dgm:cxn modelId="{6B05A7AE-2E82-4935-B70D-EAA2AAAA4CF1}" type="presOf" srcId="{4873A575-6DE6-4D04-A92F-C30679AC4131}" destId="{8EB18205-07A7-42AA-AECD-CCE4C835BB6B}" srcOrd="0" destOrd="0" presId="urn:microsoft.com/office/officeart/2005/8/layout/chevron1"/>
    <dgm:cxn modelId="{5E9B17C5-C48B-4597-B289-D5986AD293F8}" srcId="{884CD680-AAA7-4103-9545-707410C74782}" destId="{E11A67FD-F66F-4BE6-B1EB-2E68D66A83E4}" srcOrd="2" destOrd="0" parTransId="{FCB148B9-A5DA-4A71-A789-C28258742C93}" sibTransId="{73195D18-25CF-4237-B814-2909062524E2}"/>
    <dgm:cxn modelId="{2B7957E2-352E-40E1-993D-08BEE93AE312}" type="presOf" srcId="{884CD680-AAA7-4103-9545-707410C74782}" destId="{F994A153-6F5D-4EFF-8C89-E8271ED955D0}" srcOrd="0" destOrd="0" presId="urn:microsoft.com/office/officeart/2005/8/layout/chevron1"/>
    <dgm:cxn modelId="{E03425E5-443A-49F5-A563-C2C1D30582F2}" type="presOf" srcId="{0488A9C0-627C-46AF-9563-CA4BD6DAE597}" destId="{05181C84-8177-4235-8B7D-CFC2494DD0A8}" srcOrd="0" destOrd="0" presId="urn:microsoft.com/office/officeart/2005/8/layout/chevron1"/>
    <dgm:cxn modelId="{2DB1A46E-9524-40CE-81C4-4C7AF0C87768}" type="presParOf" srcId="{F994A153-6F5D-4EFF-8C89-E8271ED955D0}" destId="{8EB18205-07A7-42AA-AECD-CCE4C835BB6B}" srcOrd="0" destOrd="0" presId="urn:microsoft.com/office/officeart/2005/8/layout/chevron1"/>
    <dgm:cxn modelId="{8D4DA475-D48A-4020-8CF6-CFAFE4AD3F54}" type="presParOf" srcId="{F994A153-6F5D-4EFF-8C89-E8271ED955D0}" destId="{869F3464-FDD4-481D-AEA4-28BFE7264727}" srcOrd="1" destOrd="0" presId="urn:microsoft.com/office/officeart/2005/8/layout/chevron1"/>
    <dgm:cxn modelId="{B828AF5F-4183-44A2-A3F2-66FF27EEC9D3}" type="presParOf" srcId="{F994A153-6F5D-4EFF-8C89-E8271ED955D0}" destId="{05181C84-8177-4235-8B7D-CFC2494DD0A8}" srcOrd="2" destOrd="0" presId="urn:microsoft.com/office/officeart/2005/8/layout/chevron1"/>
    <dgm:cxn modelId="{0CD43085-B8B4-4318-AF34-890FBE382D82}" type="presParOf" srcId="{F994A153-6F5D-4EFF-8C89-E8271ED955D0}" destId="{3C332A13-9EFE-4244-935D-4620144EB0C9}" srcOrd="3" destOrd="0" presId="urn:microsoft.com/office/officeart/2005/8/layout/chevron1"/>
    <dgm:cxn modelId="{C7FDA3D6-7F75-44DB-857C-9B45653C9640}" type="presParOf" srcId="{F994A153-6F5D-4EFF-8C89-E8271ED955D0}" destId="{92895543-CA91-4A36-BFA1-A870BA90E70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8205-07A7-42AA-AECD-CCE4C835BB6B}">
      <dsp:nvSpPr>
        <dsp:cNvPr id="0" name=""/>
        <dsp:cNvSpPr/>
      </dsp:nvSpPr>
      <dsp:spPr>
        <a:xfrm>
          <a:off x="1435" y="0"/>
          <a:ext cx="3532148" cy="569942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本地版本控制系统</a:t>
          </a:r>
        </a:p>
      </dsp:txBody>
      <dsp:txXfrm>
        <a:off x="286406" y="0"/>
        <a:ext cx="2962206" cy="569942"/>
      </dsp:txXfrm>
    </dsp:sp>
    <dsp:sp modelId="{05181C84-8177-4235-8B7D-CFC2494DD0A8}">
      <dsp:nvSpPr>
        <dsp:cNvPr id="0" name=""/>
        <dsp:cNvSpPr/>
      </dsp:nvSpPr>
      <dsp:spPr>
        <a:xfrm>
          <a:off x="3177947" y="0"/>
          <a:ext cx="3556367" cy="569942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集中式版本控制系统</a:t>
          </a:r>
          <a:endParaRPr lang="zh-CN" altLang="en-US" sz="2000" b="0" kern="1200" dirty="0"/>
        </a:p>
      </dsp:txBody>
      <dsp:txXfrm>
        <a:off x="3462918" y="0"/>
        <a:ext cx="2986425" cy="569942"/>
      </dsp:txXfrm>
    </dsp:sp>
    <dsp:sp modelId="{92895543-CA91-4A36-BFA1-A870BA90E70A}">
      <dsp:nvSpPr>
        <dsp:cNvPr id="0" name=""/>
        <dsp:cNvSpPr/>
      </dsp:nvSpPr>
      <dsp:spPr>
        <a:xfrm>
          <a:off x="6378678" y="0"/>
          <a:ext cx="3556367" cy="569942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分布式版本控制系统</a:t>
          </a:r>
          <a:endParaRPr lang="zh-CN" altLang="en-US" sz="2000" b="0" kern="1200" dirty="0"/>
        </a:p>
      </dsp:txBody>
      <dsp:txXfrm>
        <a:off x="6663649" y="0"/>
        <a:ext cx="2986425" cy="56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F5413-BCEB-452C-91AC-295AD8C95794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BA6F5-067E-4217-8634-88F8E0AE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8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BA6F5-067E-4217-8634-88F8E0AEC9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3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CAECA8E-3AE6-434F-9DE0-6DE9097A7C3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9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1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1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7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5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E2E05C-C5DD-4623-9234-C3263E9A95B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CAECA8E-3AE6-434F-9DE0-6DE9097A7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ediawiki.org/wiki/MediaWik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0013739516305929606dd18361248578c67b8067c8c017b000" TargetMode="External"/><Relationship Id="rId2" Type="http://schemas.openxmlformats.org/officeDocument/2006/relationships/hyperlink" Target="https://rogerdudler.github.io/git-guide/index.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527be2702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4AD6B-BA54-40BD-8189-59E657DAC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55" y="1225550"/>
            <a:ext cx="9282112" cy="3519488"/>
          </a:xfrm>
        </p:spPr>
        <p:txBody>
          <a:bodyPr/>
          <a:lstStyle/>
          <a:p>
            <a:pPr algn="ctr"/>
            <a:r>
              <a:rPr lang="en-US" altLang="zh-CN" dirty="0"/>
              <a:t>Git &amp; Wiki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5EE2F-70C9-486C-8A00-C0484067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5360" y="4430395"/>
            <a:ext cx="7347903" cy="1066800"/>
          </a:xfrm>
        </p:spPr>
        <p:txBody>
          <a:bodyPr/>
          <a:lstStyle/>
          <a:p>
            <a:pPr algn="r"/>
            <a:r>
              <a:rPr lang="zh-CN" altLang="en-US" dirty="0"/>
              <a:t>分享人：周晴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106A5E-6D90-477F-85F1-E2D97D43009A}"/>
              </a:ext>
            </a:extLst>
          </p:cNvPr>
          <p:cNvSpPr/>
          <p:nvPr/>
        </p:nvSpPr>
        <p:spPr>
          <a:xfrm>
            <a:off x="11297920" y="6156960"/>
            <a:ext cx="731520" cy="568960"/>
          </a:xfrm>
          <a:prstGeom prst="rect">
            <a:avLst/>
          </a:prstGeom>
          <a:solidFill>
            <a:srgbClr val="E9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8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069F5B-06FA-48E6-B913-E623C385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Wiki &amp; </a:t>
            </a:r>
            <a:r>
              <a:rPr lang="en-US" altLang="zh-CN" dirty="0" err="1"/>
              <a:t>MediaWiki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70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E451F2-036F-4466-A7AC-6B9BC77F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Wiki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88A0E-5BAF-4BD3-A7D2-A50066B3D479}"/>
              </a:ext>
            </a:extLst>
          </p:cNvPr>
          <p:cNvSpPr/>
          <p:nvPr/>
        </p:nvSpPr>
        <p:spPr>
          <a:xfrm>
            <a:off x="1825094" y="154761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一种在网络上开放且可供多人协同创作的超文本系统</a:t>
            </a:r>
            <a:endParaRPr lang="zh-CN" altLang="en-US" sz="20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CE7077C-5E37-44D8-ACB3-D9399E85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16" y="1947724"/>
            <a:ext cx="10306632" cy="4662815"/>
          </a:xfrm>
          <a:prstGeom prst="rect">
            <a:avLst/>
          </a:prstGeom>
          <a:solidFill>
            <a:srgbClr val="F4ECD1">
              <a:alpha val="56000"/>
            </a:srgbClr>
          </a:solidFill>
        </p:spPr>
        <p:txBody>
          <a:bodyPr wrap="square"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HyperCard类似名片整理程序，可用来纪录人物与相关事物。HyperCard管理许多称为“卡片”的数据，每张卡片上都可划分字段、加上图片、有样式的文字或按钮等等，而且这些内容都可在查阅卡片的同时编辑修改。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坎宁安认为原本的HyperCard程序很有用，但创造卡片与卡片之间的链接却很困难。于是他不用HyperCard程序原本的创造链接功能，而改用“随选搜索”的方式自己增添了一个新的链接功能。用户只要将链接输入卡片上的一个特殊字段，而这个字段每一行都有一个按钮。按下按钮时如果卡片已经存在，按钮就会带用户去那张卡片，否则就发出哔声，而继续压着按钮不放，程序就会为用户产生一张卡片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坎宁安将这个程序与他自己写的人事卡片展示给许多朋友看，往往会有人指出卡片之中的内容不太对，而他们也可以当场利用HyperCard初始的功能修正内容，以及利用坎宁安加入的新功能补充链接。</a:t>
            </a:r>
          </a:p>
        </p:txBody>
      </p:sp>
    </p:spTree>
    <p:extLst>
      <p:ext uri="{BB962C8B-B14F-4D97-AF65-F5344CB8AC3E}">
        <p14:creationId xmlns:p14="http://schemas.microsoft.com/office/powerpoint/2010/main" val="27168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81E3C-E846-46F6-A7B1-72960D27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MediaWiki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5F250-6C40-4E73-9A01-9E2D8C9D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8198"/>
            <a:ext cx="10058400" cy="806727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https://www.mediawiki.org/wiki/MediaWiki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6615D-E8CE-4C8C-861C-F5176893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75" y="865806"/>
            <a:ext cx="671622" cy="6195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4A9648-1309-4D20-AFD5-6AFB018C96C1}"/>
              </a:ext>
            </a:extLst>
          </p:cNvPr>
          <p:cNvSpPr/>
          <p:nvPr/>
        </p:nvSpPr>
        <p:spPr>
          <a:xfrm>
            <a:off x="2247177" y="1589633"/>
            <a:ext cx="4221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一个用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编写的免费开源的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wiki</a:t>
            </a:r>
            <a:r>
              <a:rPr lang="zh-CN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28812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ADC55-6FAC-4386-A665-8C92EAFE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6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2D1AA4-B079-4699-B8AE-3AC1F951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br>
              <a:rPr lang="en-US" altLang="zh-CN" dirty="0"/>
            </a:br>
            <a:r>
              <a:rPr lang="en-US" altLang="zh-CN" dirty="0"/>
              <a:t>&amp; GitHub</a:t>
            </a:r>
            <a:br>
              <a:rPr lang="en-US" altLang="zh-CN" dirty="0"/>
            </a:br>
            <a:r>
              <a:rPr lang="en-US" altLang="zh-CN" dirty="0"/>
              <a:t>&amp;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57A4A-921C-49DE-ACB3-736DDF106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26D2-AE57-4BC3-9B7B-44E9634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/>
              <a:t>版本控制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E4861C0-9C77-4C8C-8A5A-DCE19C530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14018"/>
              </p:ext>
            </p:extLst>
          </p:nvPr>
        </p:nvGraphicFramePr>
        <p:xfrm>
          <a:off x="1402079" y="1915465"/>
          <a:ext cx="9936481" cy="569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owamagic.net/librarys/images/201401/2014_01_03_06.jpg">
            <a:extLst>
              <a:ext uri="{FF2B5EF4-FFF2-40B4-BE49-F238E27FC236}">
                <a16:creationId xmlns:a16="http://schemas.microsoft.com/office/drawing/2014/main" id="{2FEFC358-6F79-4E71-A235-35D58510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99" y="3327111"/>
            <a:ext cx="3373121" cy="24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528771-5B11-485A-8813-44DEB2CBB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1931" y="2982029"/>
            <a:ext cx="3628864" cy="31176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71A19B-B84B-46C5-90B0-7ABAE7592306}"/>
              </a:ext>
            </a:extLst>
          </p:cNvPr>
          <p:cNvSpPr txBox="1"/>
          <p:nvPr/>
        </p:nvSpPr>
        <p:spPr>
          <a:xfrm>
            <a:off x="2837688" y="6236994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集中式（左）</a:t>
            </a:r>
            <a:r>
              <a:rPr lang="en-US" altLang="zh-CN" dirty="0"/>
              <a:t>VS </a:t>
            </a:r>
            <a:r>
              <a:rPr lang="zh-CN" altLang="en-US" dirty="0"/>
              <a:t>分布式（右）</a:t>
            </a:r>
          </a:p>
        </p:txBody>
      </p:sp>
    </p:spTree>
    <p:extLst>
      <p:ext uri="{BB962C8B-B14F-4D97-AF65-F5344CB8AC3E}">
        <p14:creationId xmlns:p14="http://schemas.microsoft.com/office/powerpoint/2010/main" val="34221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8555-09FC-434B-A812-92F0BEA0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b="1" dirty="0"/>
              <a:t>工作区、暂存区和版本库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F070A1-E2D7-49AD-8E77-60538A30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81" y="1950720"/>
            <a:ext cx="7844275" cy="41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4178B-22DB-455D-A937-2E5BEBA1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2050" name="Picture 2" descr="https://gss0.bdstatic.com/94o3dSag_xI4khGkpoWK1HF6hhy/baike/c0%3Dbaike80%2C5%2C5%2C80%2C26/sign=b339f649c7fc1e17e9b284632bf99d66/0dd7912397dda1445da42dedbab7d0a20df486c4.jpg">
            <a:extLst>
              <a:ext uri="{FF2B5EF4-FFF2-40B4-BE49-F238E27FC236}">
                <a16:creationId xmlns:a16="http://schemas.microsoft.com/office/drawing/2014/main" id="{FDBC3B94-9BA3-4992-92B6-71452EA06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7" y="915381"/>
            <a:ext cx="822103" cy="56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D41D0E-F1EC-4ECD-A474-2AD73F3A7CB4}"/>
              </a:ext>
            </a:extLst>
          </p:cNvPr>
          <p:cNvSpPr/>
          <p:nvPr/>
        </p:nvSpPr>
        <p:spPr>
          <a:xfrm>
            <a:off x="2042160" y="1537684"/>
            <a:ext cx="7955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一个面向开源及私有软件项目的托管平台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04D916-120D-4D96-A555-6B8D3152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40" y="1999211"/>
            <a:ext cx="8087360" cy="45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9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5B93B-21DF-4B61-9D79-7332AAC6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TortoiseGit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DCFCD-288D-43BC-B70C-4B13ED2A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214" y="2665198"/>
            <a:ext cx="4963668" cy="2968522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2800" dirty="0"/>
              <a:t>假装有图片</a:t>
            </a:r>
            <a:endParaRPr lang="en-US" altLang="zh-CN" sz="2800" dirty="0"/>
          </a:p>
          <a:p>
            <a:pPr marL="0" indent="0" algn="ctr">
              <a:buNone/>
            </a:pPr>
            <a:r>
              <a:rPr lang="en-US" altLang="zh-CN" dirty="0"/>
              <a:t>Pretend you have pictures here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52E3A8-577F-4489-8155-E55628AB2372}"/>
              </a:ext>
            </a:extLst>
          </p:cNvPr>
          <p:cNvSpPr/>
          <p:nvPr/>
        </p:nvSpPr>
        <p:spPr>
          <a:xfrm>
            <a:off x="2094619" y="1594334"/>
            <a:ext cx="4559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一个开放的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版本控制系统的源客户端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A1317-4E15-44D5-84EC-07C575F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36" y="762000"/>
            <a:ext cx="1127940" cy="7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78948-7E1D-413D-8C7E-7BBA0DC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SSH</a:t>
            </a:r>
            <a:r>
              <a:rPr lang="zh-CN" altLang="en-US" b="1" dirty="0"/>
              <a:t>密钥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AD7C00-D863-4E29-945A-994A198184F0}"/>
              </a:ext>
            </a:extLst>
          </p:cNvPr>
          <p:cNvSpPr/>
          <p:nvPr/>
        </p:nvSpPr>
        <p:spPr>
          <a:xfrm>
            <a:off x="2630582" y="1693866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一种专为远程登录会话和其他网络服务提供安全性的协议</a:t>
            </a:r>
            <a:endParaRPr lang="zh-CN" altLang="en-US" sz="20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D2CE9B-A4F6-4700-8AEA-A0953E8FDF4F}"/>
              </a:ext>
            </a:extLst>
          </p:cNvPr>
          <p:cNvGrpSpPr/>
          <p:nvPr/>
        </p:nvGrpSpPr>
        <p:grpSpPr>
          <a:xfrm>
            <a:off x="1545511" y="2934961"/>
            <a:ext cx="9107074" cy="1816050"/>
            <a:chOff x="961226" y="3158481"/>
            <a:chExt cx="9107074" cy="18160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7C4184-6834-407D-BBE2-E094413B40EC}"/>
                </a:ext>
              </a:extLst>
            </p:cNvPr>
            <p:cNvSpPr/>
            <p:nvPr/>
          </p:nvSpPr>
          <p:spPr>
            <a:xfrm>
              <a:off x="3891408" y="315848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配置公匙</a:t>
              </a:r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970229-6EF5-410A-91CE-FAB80AB08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310" y="3431481"/>
              <a:ext cx="1562100" cy="15430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240AABE-699D-45A7-A0FB-E89F536C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1226" y="3431481"/>
              <a:ext cx="1609725" cy="1543050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C94CB22-F3C9-4715-9401-1A31FB20CD88}"/>
                </a:ext>
              </a:extLst>
            </p:cNvPr>
            <p:cNvCxnSpPr/>
            <p:nvPr/>
          </p:nvCxnSpPr>
          <p:spPr>
            <a:xfrm>
              <a:off x="2824480" y="3527813"/>
              <a:ext cx="3230880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65429B-54DA-4D6F-A83A-DF65D0A53CD3}"/>
                </a:ext>
              </a:extLst>
            </p:cNvPr>
            <p:cNvSpPr/>
            <p:nvPr/>
          </p:nvSpPr>
          <p:spPr>
            <a:xfrm>
              <a:off x="3078008" y="3712479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请求用密匙进行安全验证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3C90962-4A90-4987-AA67-4956A0706585}"/>
                </a:ext>
              </a:extLst>
            </p:cNvPr>
            <p:cNvCxnSpPr/>
            <p:nvPr/>
          </p:nvCxnSpPr>
          <p:spPr>
            <a:xfrm>
              <a:off x="2824479" y="4081811"/>
              <a:ext cx="3230880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B0172D7-23D5-40A0-858D-BFDDA79E1B96}"/>
                </a:ext>
              </a:extLst>
            </p:cNvPr>
            <p:cNvSpPr/>
            <p:nvPr/>
          </p:nvSpPr>
          <p:spPr>
            <a:xfrm>
              <a:off x="3088981" y="4131886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用公用密匙加密“质询”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E45C4BA-3B6D-455A-AAC2-7D410D0F3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479" y="4501218"/>
              <a:ext cx="3230880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箭头: 手杖形 15">
              <a:extLst>
                <a:ext uri="{FF2B5EF4-FFF2-40B4-BE49-F238E27FC236}">
                  <a16:creationId xmlns:a16="http://schemas.microsoft.com/office/drawing/2014/main" id="{0063CA86-ACF6-44F4-97AC-28BDA313A365}"/>
                </a:ext>
              </a:extLst>
            </p:cNvPr>
            <p:cNvSpPr/>
            <p:nvPr/>
          </p:nvSpPr>
          <p:spPr>
            <a:xfrm rot="5400000">
              <a:off x="7896843" y="4147489"/>
              <a:ext cx="483661" cy="352306"/>
            </a:xfrm>
            <a:prstGeom prst="uturnArrow">
              <a:avLst>
                <a:gd name="adj1" fmla="val 14225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F429F5-BB3D-466F-B292-E5E6B97BD28E}"/>
                </a:ext>
              </a:extLst>
            </p:cNvPr>
            <p:cNvSpPr/>
            <p:nvPr/>
          </p:nvSpPr>
          <p:spPr>
            <a:xfrm>
              <a:off x="8267807" y="4131886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寻找公匙并比较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8F9CB30-6931-4E3C-B323-3F730D72333A}"/>
                </a:ext>
              </a:extLst>
            </p:cNvPr>
            <p:cNvSpPr/>
            <p:nvPr/>
          </p:nvSpPr>
          <p:spPr>
            <a:xfrm>
              <a:off x="3539672" y="4532080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私匙解密并发送</a:t>
              </a:r>
              <a:endParaRPr lang="zh-CN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256BE25-F392-4295-AE77-ACA350998738}"/>
                </a:ext>
              </a:extLst>
            </p:cNvPr>
            <p:cNvCxnSpPr/>
            <p:nvPr/>
          </p:nvCxnSpPr>
          <p:spPr>
            <a:xfrm>
              <a:off x="2868168" y="4901412"/>
              <a:ext cx="3230880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20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4AC60-BB1A-480F-A51C-DDDB99C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GitBlit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F8AFD9-741B-437B-9EBD-AA566111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950720"/>
            <a:ext cx="10058400" cy="41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277B-068F-45CE-8CF0-842CB415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5F38F-E26A-4C99-9A4F-9A6F6C16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22035" cy="3385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Git-</a:t>
            </a:r>
            <a:r>
              <a:rPr lang="zh-CN" altLang="en-US" dirty="0">
                <a:hlinkClick r:id="rId2"/>
              </a:rPr>
              <a:t>简明指南</a:t>
            </a:r>
            <a:endParaRPr lang="en-US" altLang="zh-CN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Git</a:t>
            </a:r>
            <a:r>
              <a:rPr lang="zh-CN" altLang="en-US" dirty="0">
                <a:hlinkClick r:id="rId3"/>
              </a:rPr>
              <a:t>教程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廖雪峰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Git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TortoiseGit</a:t>
            </a:r>
            <a:r>
              <a:rPr lang="zh-CN" altLang="en-US" dirty="0">
                <a:hlinkClick r:id="rId4"/>
              </a:rPr>
              <a:t>环境搭建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86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169</TotalTime>
  <Words>396</Words>
  <Application>Microsoft Office PowerPoint</Application>
  <PresentationFormat>宽屏</PresentationFormat>
  <Paragraphs>38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微软雅黑</vt:lpstr>
      <vt:lpstr>Arial</vt:lpstr>
      <vt:lpstr>Arial</vt:lpstr>
      <vt:lpstr>Arial Black</vt:lpstr>
      <vt:lpstr>Tahoma</vt:lpstr>
      <vt:lpstr>Wingdings</vt:lpstr>
      <vt:lpstr>木活字</vt:lpstr>
      <vt:lpstr>Git &amp; Wiki</vt:lpstr>
      <vt:lpstr>Git &amp; GitHub &amp; TortoiseGit</vt:lpstr>
      <vt:lpstr>版本控制</vt:lpstr>
      <vt:lpstr>Git 工作区、暂存区和版本库</vt:lpstr>
      <vt:lpstr>GitHub</vt:lpstr>
      <vt:lpstr>TortoiseGit</vt:lpstr>
      <vt:lpstr>SSH密钥</vt:lpstr>
      <vt:lpstr>GitBlit</vt:lpstr>
      <vt:lpstr>一些参考资料</vt:lpstr>
      <vt:lpstr>Wiki &amp; MediaWiki</vt:lpstr>
      <vt:lpstr>Wiki</vt:lpstr>
      <vt:lpstr>MediaWiki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Wiki</dc:title>
  <dc:creator>Jackie Feng</dc:creator>
  <cp:lastModifiedBy>Jackie Feng</cp:lastModifiedBy>
  <cp:revision>17</cp:revision>
  <dcterms:created xsi:type="dcterms:W3CDTF">2017-07-29T07:38:23Z</dcterms:created>
  <dcterms:modified xsi:type="dcterms:W3CDTF">2017-07-31T08:36:08Z</dcterms:modified>
</cp:coreProperties>
</file>