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9FC1F-CD17-4713-8F38-6EA6AC956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24ADB7-B31C-4ECF-8149-FA28A718D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71A64-F9BF-40E8-8C94-A132C2BB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462-EC23-4320-B652-116A57986ADF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4C6EE-BD7E-44B7-8DAB-8038774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FBF4C-EE95-4000-A3C5-CCF86A64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3F54-9DC7-45B3-90E2-CFC53A8F7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30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7835A-CE9C-42E2-988D-4C513DC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DBB0A1-650D-4F22-AA2C-5A3CE49ED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A7EFB-C6D6-4025-962C-EE206DC8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462-EC23-4320-B652-116A57986ADF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24696-CC68-46B5-9D7F-7D3414FD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491D2-678C-4FBD-83EF-A7291892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3F54-9DC7-45B3-90E2-CFC53A8F7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97D68C-3C47-45D2-9AA3-CD6EF54D6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DA7471-2600-4D51-8139-09AA10949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E1B17-F8CB-4DC4-8D27-4FB679E8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462-EC23-4320-B652-116A57986ADF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92804-96EB-4A02-86D6-285A2194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2B235-848F-44AC-8C43-39F3FA8C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3F54-9DC7-45B3-90E2-CFC53A8F7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3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C9303-6D40-43B9-9957-2C80C511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C8AED-4B57-4DD2-BF38-7617235FD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2D4A2-ADF3-4D2B-AE25-25C2187A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462-EC23-4320-B652-116A57986ADF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5F257-430F-427D-94C6-1E746809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53D1D-8661-4B8E-A207-5DC1900B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3F54-9DC7-45B3-90E2-CFC53A8F7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31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9368A-6D30-404B-BDC6-6CEE650C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AD2D7-AC76-4822-9ABE-8A1B9BBA1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B191A-9271-4EA6-9C99-5A9FAC9B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462-EC23-4320-B652-116A57986ADF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9686D-19D0-4156-98CD-DE9E1D24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0250A-6C36-4BD3-B3F2-F191D267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3F54-9DC7-45B3-90E2-CFC53A8F7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0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57B5E-72C2-4DFB-A8E8-DE9A2589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87A27-F7AE-4DD8-BEAC-7046373D2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D94BE9-58B3-4700-9E97-2FECC1A36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D1B28-0380-4A6E-8764-AEDFE4D4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462-EC23-4320-B652-116A57986ADF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DE2E3F-B95B-40DF-9774-ACA208C3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98DF5-1F40-42AC-8BB1-E38B0AC5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3F54-9DC7-45B3-90E2-CFC53A8F7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40B61-AB42-490D-8913-C36E612F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55EAF-41C8-4DF5-9A68-1830BD1B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EF8342-D99A-4928-A0B4-046580E35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91C710-33F1-4B7C-AE27-E12B801E3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072CEF-EDD9-4469-A7D1-426B24936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754507-820B-4669-BB41-D50B013E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462-EC23-4320-B652-116A57986ADF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0A81E-E7C2-41C6-9447-7B568DA5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40A83E-FEBA-47E0-AFC4-CBA9D01A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3F54-9DC7-45B3-90E2-CFC53A8F7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03F4A-A309-48CF-9FFE-F7091054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91E2F0-FDEB-4911-AC0F-90E73B3E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462-EC23-4320-B652-116A57986ADF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1121DF-6ABE-449D-8700-5BC32C55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7A0DC4-4444-4483-B84B-CBA9E132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3F54-9DC7-45B3-90E2-CFC53A8F7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2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872855-CF73-4141-9E8A-60EF9050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462-EC23-4320-B652-116A57986ADF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F7239A-C842-441A-AB1C-2AF989CA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0B83E4-1F07-437C-8327-343E426C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3F54-9DC7-45B3-90E2-CFC53A8F7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5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E0CFE-9406-4C89-B139-6ED10AB8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A5BAB-1418-4F79-8D6C-34D3E340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440FF4-EEB4-46FD-878A-D1C61CB38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89B249-86A2-49EA-8940-E9234CDB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462-EC23-4320-B652-116A57986ADF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A56B09-1406-4DD2-AC86-8D6D088C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6FA808-D662-424C-9B2B-4CD28F0B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3F54-9DC7-45B3-90E2-CFC53A8F7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98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0F319-29C5-4EE7-A84A-16AC61EC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54487F-1A14-4294-AD9C-9885BD912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751F48-02CF-4160-A337-86C948087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D5B04-AAEA-4333-B844-5B641428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462-EC23-4320-B652-116A57986ADF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5E040C-8DAA-4F42-BFD7-82D3FC59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AA9E24-BB89-4579-94AC-ED53C37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3F54-9DC7-45B3-90E2-CFC53A8F7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5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112FFA-2407-4017-B352-41FA29A5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D6CBB-2960-48EB-9494-AC14BFC59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166F1-7F6E-4267-9BA6-182173564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50462-EC23-4320-B652-116A57986ADF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1B40E-94FC-4262-A115-DD2DBF65A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6EA9C-6465-4D4D-8D93-F3EA8CF9E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83F54-9DC7-45B3-90E2-CFC53A8F7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31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0E45C0D5-81A4-476C-8935-9076131F7AD9}"/>
              </a:ext>
            </a:extLst>
          </p:cNvPr>
          <p:cNvGrpSpPr/>
          <p:nvPr/>
        </p:nvGrpSpPr>
        <p:grpSpPr>
          <a:xfrm>
            <a:off x="5887747" y="2494430"/>
            <a:ext cx="997322" cy="934570"/>
            <a:chOff x="5505450" y="2539674"/>
            <a:chExt cx="997322" cy="93457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C611F68-DAA3-4F62-A9FF-CA38AFD5A6B3}"/>
                </a:ext>
              </a:extLst>
            </p:cNvPr>
            <p:cNvSpPr/>
            <p:nvPr/>
          </p:nvSpPr>
          <p:spPr>
            <a:xfrm>
              <a:off x="5607143" y="2608589"/>
              <a:ext cx="793937" cy="79393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43F1BE0B-1734-4A60-A95A-90CB9A1B1823}"/>
                </a:ext>
              </a:extLst>
            </p:cNvPr>
            <p:cNvSpPr txBox="1">
              <a:spLocks/>
            </p:cNvSpPr>
            <p:nvPr/>
          </p:nvSpPr>
          <p:spPr>
            <a:xfrm>
              <a:off x="5505450" y="2539674"/>
              <a:ext cx="997322" cy="9345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&amp;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AF58221-0904-43CA-A0C1-102EFA727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2225" y="2494430"/>
            <a:ext cx="6747550" cy="934570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OD-ICA     FBCSP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A53F66-E696-484B-981A-D542EF1A1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5234" y="3009338"/>
            <a:ext cx="7821531" cy="833718"/>
          </a:xfrm>
        </p:spPr>
        <p:txBody>
          <a:bodyPr anchor="b"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outlier detection and ICA | Filter Bank CSP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8F5541A9-B0E6-4E38-8BF4-7F08A5D70A1B}"/>
              </a:ext>
            </a:extLst>
          </p:cNvPr>
          <p:cNvSpPr txBox="1">
            <a:spLocks/>
          </p:cNvSpPr>
          <p:nvPr/>
        </p:nvSpPr>
        <p:spPr>
          <a:xfrm>
            <a:off x="6286518" y="2944905"/>
            <a:ext cx="2784486" cy="833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0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8416394-E381-4607-AD95-0CB5F30B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46" y="926888"/>
            <a:ext cx="6100482" cy="27194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C270B7-E588-466E-AF10-4FFA69401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45" y="3678617"/>
            <a:ext cx="6100482" cy="270527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8DC9321-BE7B-4780-8EDA-CAC036550BF0}"/>
              </a:ext>
            </a:extLst>
          </p:cNvPr>
          <p:cNvSpPr/>
          <p:nvPr/>
        </p:nvSpPr>
        <p:spPr>
          <a:xfrm>
            <a:off x="7356157" y="926888"/>
            <a:ext cx="27462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MIBIF4</a:t>
            </a:r>
            <a:r>
              <a:rPr lang="en-US" altLang="zh-CN" dirty="0"/>
              <a:t>+</a:t>
            </a:r>
            <a:r>
              <a:rPr lang="zh-CN" altLang="en-US" dirty="0"/>
              <a:t>NBPW：90.3</a:t>
            </a:r>
            <a:r>
              <a:rPr lang="en-US" altLang="zh-CN" dirty="0"/>
              <a:t>±0.7</a:t>
            </a:r>
          </a:p>
          <a:p>
            <a:r>
              <a:rPr lang="en-US" altLang="zh-CN" dirty="0"/>
              <a:t>FLD</a:t>
            </a:r>
            <a:r>
              <a:rPr lang="zh-CN" altLang="en-US" dirty="0"/>
              <a:t>：</a:t>
            </a:r>
            <a:r>
              <a:rPr lang="en-US" altLang="zh-CN" dirty="0"/>
              <a:t>89.9±0.9</a:t>
            </a:r>
          </a:p>
          <a:p>
            <a:r>
              <a:rPr lang="en-US" altLang="zh-CN" dirty="0"/>
              <a:t>SVM</a:t>
            </a:r>
            <a:r>
              <a:rPr lang="zh-CN" altLang="en-US" dirty="0"/>
              <a:t>：</a:t>
            </a:r>
            <a:r>
              <a:rPr lang="en-US" altLang="zh-CN" dirty="0"/>
              <a:t>90.0±0.8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F00B5D-BDD8-4B19-8E89-E3D26DB19348}"/>
              </a:ext>
            </a:extLst>
          </p:cNvPr>
          <p:cNvSpPr/>
          <p:nvPr/>
        </p:nvSpPr>
        <p:spPr>
          <a:xfrm>
            <a:off x="7356157" y="3659293"/>
            <a:ext cx="3840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FBCSP</a:t>
            </a:r>
            <a:r>
              <a:rPr lang="en-US" altLang="zh-CN" sz="800" dirty="0">
                <a:solidFill>
                  <a:srgbClr val="000000"/>
                </a:solidFill>
                <a:latin typeface="+mn-ea"/>
              </a:rPr>
              <a:t>w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/>
              <a:t>：</a:t>
            </a:r>
            <a:r>
              <a:rPr lang="en-US" altLang="zh-CN" dirty="0"/>
              <a:t>MINBPW+NBPW</a:t>
            </a:r>
          </a:p>
          <a:p>
            <a:r>
              <a:rPr lang="en-US" altLang="zh-CN" dirty="0"/>
              <a:t>FBCSP</a:t>
            </a:r>
            <a:r>
              <a:rPr lang="en-US" altLang="zh-CN" baseline="-25000" dirty="0"/>
              <a:t>f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MIBIF</a:t>
            </a:r>
            <a:r>
              <a:rPr lang="zh-CN" altLang="en-US" dirty="0"/>
              <a:t>4</a:t>
            </a:r>
            <a:r>
              <a:rPr lang="en-US" altLang="zh-CN" dirty="0"/>
              <a:t>+</a:t>
            </a:r>
            <a:r>
              <a:rPr lang="zh-CN" altLang="en-US" dirty="0"/>
              <a:t>NBPW</a:t>
            </a:r>
          </a:p>
        </p:txBody>
      </p:sp>
    </p:spTree>
    <p:extLst>
      <p:ext uri="{BB962C8B-B14F-4D97-AF65-F5344CB8AC3E}">
        <p14:creationId xmlns:p14="http://schemas.microsoft.com/office/powerpoint/2010/main" val="209163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F8A48-E0B8-4C5D-A2BC-E911D8F6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8C1A1-6137-4797-B1E6-DE0D51237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084EFE-49CE-4E23-A83D-2900BB58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222" y="2676316"/>
            <a:ext cx="6627556" cy="31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346FC-39EC-439B-9623-3FC5749C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280996" cy="132556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A novel system for automatic removal of ocular artefacts in EEG by using </a:t>
            </a:r>
            <a:r>
              <a:rPr lang="en-US" altLang="zh-CN" sz="3200" dirty="0">
                <a:solidFill>
                  <a:schemeClr val="accent2"/>
                </a:solidFill>
              </a:rPr>
              <a:t>outlier detection methods and ICA (OD-ICA)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B3CD607-3124-439F-8EDB-EA738DC6C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668" y="1619466"/>
            <a:ext cx="2753072" cy="48734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D413AE-6E1F-4087-BF56-E5A413E4D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731" y="2831585"/>
            <a:ext cx="3147520" cy="26009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000DE2-6DB5-4A46-B97F-B8469A4ED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669" y="2831585"/>
            <a:ext cx="3147520" cy="26064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7A08769-7FA3-4039-8C79-D8D91006D7B6}"/>
              </a:ext>
            </a:extLst>
          </p:cNvPr>
          <p:cNvSpPr/>
          <p:nvPr/>
        </p:nvSpPr>
        <p:spPr>
          <a:xfrm>
            <a:off x="9260995" y="1506022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/>
              <a:t>Turkey，</a:t>
            </a:r>
            <a:r>
              <a:rPr lang="en-US" altLang="zh-CN" dirty="0"/>
              <a:t>2016.10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83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B04AC-C6CB-41BE-9CD8-3B2B7424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OD-ICA</a:t>
            </a:r>
            <a:r>
              <a:rPr lang="zh-CN" altLang="en-US" dirty="0"/>
              <a:t>的</a:t>
            </a:r>
            <a:r>
              <a:rPr lang="en-US" altLang="zh-CN" dirty="0"/>
              <a:t>Matlab</a:t>
            </a:r>
            <a:r>
              <a:rPr lang="zh-CN" altLang="en-US" dirty="0"/>
              <a:t>实现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ECC77B-1923-4FA8-966D-EC88F941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85" y="1842249"/>
            <a:ext cx="9921429" cy="383124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500F8B-B7BB-4C00-803B-99612A9D3989}"/>
              </a:ext>
            </a:extLst>
          </p:cNvPr>
          <p:cNvSpPr/>
          <p:nvPr/>
        </p:nvSpPr>
        <p:spPr>
          <a:xfrm>
            <a:off x="5472952" y="1990165"/>
            <a:ext cx="502024" cy="322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67059B-57DD-43FA-8ECF-6F05BA206318}"/>
              </a:ext>
            </a:extLst>
          </p:cNvPr>
          <p:cNvSpPr/>
          <p:nvPr/>
        </p:nvSpPr>
        <p:spPr>
          <a:xfrm>
            <a:off x="10554690" y="1990165"/>
            <a:ext cx="502024" cy="322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68620E-A70A-4B7A-9BEE-6B7D6210527C}"/>
              </a:ext>
            </a:extLst>
          </p:cNvPr>
          <p:cNvSpPr/>
          <p:nvPr/>
        </p:nvSpPr>
        <p:spPr>
          <a:xfrm>
            <a:off x="1509301" y="2586318"/>
            <a:ext cx="709463" cy="31824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533072-3382-4A51-8F9A-FD92683D45FF}"/>
              </a:ext>
            </a:extLst>
          </p:cNvPr>
          <p:cNvSpPr/>
          <p:nvPr/>
        </p:nvSpPr>
        <p:spPr>
          <a:xfrm>
            <a:off x="6637113" y="2586318"/>
            <a:ext cx="709463" cy="31824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4F4EA3-9DDC-4DE4-88AB-B618AC40F021}"/>
              </a:ext>
            </a:extLst>
          </p:cNvPr>
          <p:cNvSpPr/>
          <p:nvPr/>
        </p:nvSpPr>
        <p:spPr>
          <a:xfrm>
            <a:off x="2102222" y="4159654"/>
            <a:ext cx="493062" cy="25875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1EE0B1-E8BA-4287-8ACC-52661E3C772C}"/>
              </a:ext>
            </a:extLst>
          </p:cNvPr>
          <p:cNvSpPr/>
          <p:nvPr/>
        </p:nvSpPr>
        <p:spPr>
          <a:xfrm>
            <a:off x="7247962" y="4159654"/>
            <a:ext cx="493062" cy="25875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3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B96C4-ABA5-48F8-84FB-B1991998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D3DCB-DBE8-40E3-B99C-71A8453C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124234-B948-457D-BE6A-16EAF9B8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95"/>
            <a:ext cx="12192000" cy="65798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2E062A-AAD0-4D73-A0B4-FE19A7CCB0E3}"/>
              </a:ext>
            </a:extLst>
          </p:cNvPr>
          <p:cNvSpPr/>
          <p:nvPr/>
        </p:nvSpPr>
        <p:spPr>
          <a:xfrm>
            <a:off x="0" y="134495"/>
            <a:ext cx="4087906" cy="541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9C91B5-DFA1-43EE-86F1-C4AC2D1662B4}"/>
              </a:ext>
            </a:extLst>
          </p:cNvPr>
          <p:cNvSpPr/>
          <p:nvPr/>
        </p:nvSpPr>
        <p:spPr>
          <a:xfrm>
            <a:off x="0" y="4778213"/>
            <a:ext cx="4087906" cy="1940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85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AF8FC-B4B7-48A2-A46C-918B7D31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 </a:t>
            </a:r>
            <a:r>
              <a:rPr lang="zh-CN" altLang="en-US" dirty="0"/>
              <a:t>去离群值前后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60CD88-42D7-4D20-86CA-9D1E7FA4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5088"/>
            <a:ext cx="12192000" cy="6941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E18A42-BF11-47E8-BFE0-C1BC70CF4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2761"/>
            <a:ext cx="12192000" cy="6266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FE96AD-18A1-4916-B923-394776595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42911"/>
            <a:ext cx="12192000" cy="6235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4A60F1-3FE4-4455-A243-547836293B30}"/>
              </a:ext>
            </a:extLst>
          </p:cNvPr>
          <p:cNvSpPr txBox="1"/>
          <p:nvPr/>
        </p:nvSpPr>
        <p:spPr>
          <a:xfrm>
            <a:off x="0" y="190575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IC 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C7D485-0833-461E-8332-CF49A394090B}"/>
              </a:ext>
            </a:extLst>
          </p:cNvPr>
          <p:cNvSpPr txBox="1"/>
          <p:nvPr/>
        </p:nvSpPr>
        <p:spPr>
          <a:xfrm>
            <a:off x="0" y="29692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IC 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21634D-53E7-4956-81E7-877D9350A75C}"/>
              </a:ext>
            </a:extLst>
          </p:cNvPr>
          <p:cNvSpPr txBox="1"/>
          <p:nvPr/>
        </p:nvSpPr>
        <p:spPr>
          <a:xfrm>
            <a:off x="-1" y="397357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IC 5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5F4D58-D51F-4853-BAD2-EE21EC79EA98}"/>
              </a:ext>
            </a:extLst>
          </p:cNvPr>
          <p:cNvSpPr txBox="1"/>
          <p:nvPr/>
        </p:nvSpPr>
        <p:spPr>
          <a:xfrm>
            <a:off x="3284172" y="5178063"/>
            <a:ext cx="5623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蓝：离群值置</a:t>
            </a:r>
            <a:r>
              <a:rPr lang="en-US" altLang="zh-CN" dirty="0"/>
              <a:t>0</a:t>
            </a:r>
            <a:r>
              <a:rPr lang="zh-CN" altLang="en-US" dirty="0"/>
              <a:t>前（源信号经</a:t>
            </a:r>
            <a:r>
              <a:rPr lang="en-US" altLang="zh-CN" dirty="0"/>
              <a:t>ICA</a:t>
            </a:r>
            <a:r>
              <a:rPr lang="zh-CN" altLang="en-US" dirty="0"/>
              <a:t>分解后重构获得）</a:t>
            </a:r>
            <a:endParaRPr lang="en-US" altLang="zh-CN" dirty="0"/>
          </a:p>
          <a:p>
            <a:r>
              <a:rPr lang="zh-CN" altLang="en-US" dirty="0"/>
              <a:t>红：离群值置</a:t>
            </a:r>
            <a:r>
              <a:rPr lang="en-US" altLang="zh-CN" dirty="0"/>
              <a:t>0</a:t>
            </a:r>
            <a:r>
              <a:rPr lang="zh-CN" altLang="en-US" dirty="0"/>
              <a:t>后（</a:t>
            </a:r>
            <a:r>
              <a:rPr lang="en-US" altLang="zh-CN" dirty="0"/>
              <a:t>ICA</a:t>
            </a:r>
            <a:r>
              <a:rPr lang="zh-CN" altLang="en-US" dirty="0"/>
              <a:t>分解后离群值置</a:t>
            </a:r>
            <a:r>
              <a:rPr lang="en-US" altLang="zh-CN" dirty="0"/>
              <a:t>0</a:t>
            </a:r>
            <a:r>
              <a:rPr lang="zh-CN" altLang="en-US" dirty="0"/>
              <a:t>后重构获得）</a:t>
            </a:r>
          </a:p>
        </p:txBody>
      </p:sp>
    </p:spTree>
    <p:extLst>
      <p:ext uri="{BB962C8B-B14F-4D97-AF65-F5344CB8AC3E}">
        <p14:creationId xmlns:p14="http://schemas.microsoft.com/office/powerpoint/2010/main" val="368558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D4581-2A2B-46E6-8AF4-6C2834F7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现存的问题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BAE4A-8C6F-4A13-8545-08A58D303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Fast ICA</a:t>
            </a:r>
            <a:r>
              <a:rPr lang="zh-CN" altLang="en-US" dirty="0"/>
              <a:t>算法进行</a:t>
            </a:r>
            <a:r>
              <a:rPr lang="en-US" altLang="zh-CN" dirty="0"/>
              <a:t>IC</a:t>
            </a:r>
            <a:r>
              <a:rPr lang="zh-CN" altLang="en-US" dirty="0"/>
              <a:t>分解时不收敛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重构信号与源信号不吻合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3414D2-1C7A-46A3-B533-D604C95E2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14037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7A5B78-CA2B-45B2-A5D6-77A59F87FCFE}"/>
              </a:ext>
            </a:extLst>
          </p:cNvPr>
          <p:cNvSpPr txBox="1"/>
          <p:nvPr/>
        </p:nvSpPr>
        <p:spPr>
          <a:xfrm>
            <a:off x="3284172" y="5178063"/>
            <a:ext cx="56861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IC 5</a:t>
            </a:r>
          </a:p>
          <a:p>
            <a:r>
              <a:rPr lang="zh-CN" altLang="en-US" dirty="0"/>
              <a:t>红：原始信号</a:t>
            </a:r>
            <a:endParaRPr lang="en-US" altLang="zh-CN" dirty="0"/>
          </a:p>
          <a:p>
            <a:r>
              <a:rPr lang="zh-CN" altLang="en-US" dirty="0"/>
              <a:t>黄：离群值置</a:t>
            </a:r>
            <a:r>
              <a:rPr lang="en-US" altLang="zh-CN" dirty="0"/>
              <a:t>0</a:t>
            </a:r>
            <a:r>
              <a:rPr lang="zh-CN" altLang="en-US" dirty="0"/>
              <a:t>前（源信号经</a:t>
            </a:r>
            <a:r>
              <a:rPr lang="en-US" altLang="zh-CN" dirty="0"/>
              <a:t>ICA</a:t>
            </a:r>
            <a:r>
              <a:rPr lang="zh-CN" altLang="en-US" dirty="0"/>
              <a:t>分解后重构获得）</a:t>
            </a:r>
            <a:endParaRPr lang="en-US" altLang="zh-CN" dirty="0"/>
          </a:p>
          <a:p>
            <a:r>
              <a:rPr lang="zh-CN" altLang="en-US" dirty="0"/>
              <a:t>蓝：离群值置</a:t>
            </a:r>
            <a:r>
              <a:rPr lang="en-US" altLang="zh-CN" dirty="0"/>
              <a:t>0</a:t>
            </a:r>
            <a:r>
              <a:rPr lang="zh-CN" altLang="en-US" dirty="0"/>
              <a:t>后（</a:t>
            </a:r>
            <a:r>
              <a:rPr lang="en-US" altLang="zh-CN" dirty="0"/>
              <a:t>ICA</a:t>
            </a:r>
            <a:r>
              <a:rPr lang="zh-CN" altLang="en-US" dirty="0"/>
              <a:t>分解后离群值置</a:t>
            </a:r>
            <a:r>
              <a:rPr lang="en-US" altLang="zh-CN" dirty="0"/>
              <a:t>0</a:t>
            </a:r>
            <a:r>
              <a:rPr lang="zh-CN" altLang="en-US" dirty="0"/>
              <a:t>后重构获得）</a:t>
            </a:r>
          </a:p>
        </p:txBody>
      </p:sp>
    </p:spTree>
    <p:extLst>
      <p:ext uri="{BB962C8B-B14F-4D97-AF65-F5344CB8AC3E}">
        <p14:creationId xmlns:p14="http://schemas.microsoft.com/office/powerpoint/2010/main" val="120955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F67224D-3E3B-41DA-B721-C5CC0900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222" y="3090566"/>
            <a:ext cx="5849472" cy="262443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16FD3FC-02B2-4FC0-B2F4-28DE3A1D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D936D-9205-4E56-BE90-6104EC7E5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pPr>
              <a:lnSpc>
                <a:spcPts val="3300"/>
              </a:lnSpc>
            </a:pPr>
            <a:r>
              <a:rPr lang="zh-CN" altLang="en-US" sz="2400" dirty="0"/>
              <a:t>给定</a:t>
            </a:r>
            <a:r>
              <a:rPr lang="en-US" altLang="zh-CN" sz="2400" dirty="0"/>
              <a:t>d</a:t>
            </a:r>
            <a:r>
              <a:rPr lang="zh-CN" altLang="en-US" sz="2400" dirty="0"/>
              <a:t>组特征，选择最小子集</a:t>
            </a:r>
            <a:r>
              <a:rPr lang="en-US" altLang="zh-CN" sz="2400" dirty="0"/>
              <a:t>k</a:t>
            </a:r>
            <a:r>
              <a:rPr lang="zh-CN" altLang="en-US" sz="2400" dirty="0"/>
              <a:t>得到最小的分类错误率。</a:t>
            </a:r>
            <a:endParaRPr lang="en-US" altLang="zh-CN" sz="2400" dirty="0"/>
          </a:p>
          <a:p>
            <a:pPr lvl="1">
              <a:lnSpc>
                <a:spcPts val="3300"/>
              </a:lnSpc>
            </a:pPr>
            <a:r>
              <a:rPr lang="zh-CN" altLang="en-US" sz="2000" dirty="0"/>
              <a:t>特征子集产生过程</a:t>
            </a:r>
            <a:r>
              <a:rPr lang="en-US" altLang="zh-CN" sz="2000" dirty="0"/>
              <a:t>(Generation Procedure)</a:t>
            </a:r>
          </a:p>
          <a:p>
            <a:pPr lvl="1">
              <a:lnSpc>
                <a:spcPts val="3300"/>
              </a:lnSpc>
            </a:pPr>
            <a:r>
              <a:rPr lang="zh-CN" altLang="en-US" sz="2000" dirty="0"/>
              <a:t>评价函数</a:t>
            </a:r>
            <a:r>
              <a:rPr lang="en-US" altLang="zh-CN" sz="2000" dirty="0"/>
              <a:t>(Evaluation Function)</a:t>
            </a:r>
          </a:p>
          <a:p>
            <a:pPr lvl="1">
              <a:lnSpc>
                <a:spcPts val="3300"/>
              </a:lnSpc>
            </a:pPr>
            <a:r>
              <a:rPr lang="zh-CN" altLang="en-US" sz="2000" dirty="0"/>
              <a:t>停止准则</a:t>
            </a:r>
            <a:r>
              <a:rPr lang="en-US" altLang="zh-CN" sz="2000" dirty="0"/>
              <a:t>(Stopping Criterion)</a:t>
            </a:r>
          </a:p>
          <a:p>
            <a:pPr lvl="1">
              <a:lnSpc>
                <a:spcPts val="3300"/>
              </a:lnSpc>
            </a:pPr>
            <a:r>
              <a:rPr lang="zh-CN" altLang="en-US" sz="2000" dirty="0"/>
              <a:t>验证过程</a:t>
            </a:r>
            <a:r>
              <a:rPr lang="en-US" altLang="zh-CN" sz="2000" dirty="0"/>
              <a:t>(Validation Procedure)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586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EA2704-A8F9-4346-B222-2F18C081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392" y="2136027"/>
            <a:ext cx="2608139" cy="35516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30E2C5-D963-45CE-A5FB-35077B95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评价函数</a:t>
            </a:r>
            <a:r>
              <a:rPr lang="en-US" altLang="zh-CN" dirty="0"/>
              <a:t>(Evaluation Function)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02373-7863-4EBF-BFFC-3DE232B33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1547672"/>
            <a:ext cx="5710518" cy="4486275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</a:pPr>
            <a:r>
              <a:rPr lang="zh-CN" altLang="en-US" sz="2400" dirty="0"/>
              <a:t>评价一个特征子集好坏程度的一个准则</a:t>
            </a:r>
            <a:endParaRPr lang="en-US" altLang="zh-CN" sz="2400" dirty="0"/>
          </a:p>
          <a:p>
            <a:pPr>
              <a:lnSpc>
                <a:spcPts val="3400"/>
              </a:lnSpc>
            </a:pPr>
            <a:r>
              <a:rPr lang="zh-CN" altLang="en-US" sz="2400" dirty="0"/>
              <a:t>筛选器</a:t>
            </a:r>
            <a:r>
              <a:rPr lang="en-US" altLang="zh-CN" sz="2400" dirty="0"/>
              <a:t>Filter</a:t>
            </a:r>
          </a:p>
          <a:p>
            <a:pPr lvl="1">
              <a:lnSpc>
                <a:spcPts val="3400"/>
              </a:lnSpc>
            </a:pPr>
            <a:r>
              <a:rPr lang="zh-CN" altLang="en-US" sz="2000" dirty="0"/>
              <a:t>通过分析特征子集内部的特点来衡量其好坏</a:t>
            </a:r>
            <a:r>
              <a:rPr lang="en-US" altLang="zh-CN" sz="2000" dirty="0"/>
              <a:t>,</a:t>
            </a:r>
            <a:r>
              <a:rPr lang="zh-CN" altLang="en-US" sz="2000" dirty="0"/>
              <a:t>一般用作预处理，与分类器的选择无关。</a:t>
            </a:r>
            <a:endParaRPr lang="en-US" altLang="zh-CN" sz="2000" dirty="0"/>
          </a:p>
          <a:p>
            <a:pPr>
              <a:lnSpc>
                <a:spcPts val="3400"/>
              </a:lnSpc>
            </a:pPr>
            <a:r>
              <a:rPr lang="zh-CN" altLang="en-US" sz="2400" dirty="0"/>
              <a:t>封装器</a:t>
            </a:r>
            <a:r>
              <a:rPr lang="en-US" altLang="zh-CN" sz="2400" dirty="0"/>
              <a:t>Wrapper</a:t>
            </a:r>
          </a:p>
          <a:p>
            <a:pPr lvl="1">
              <a:lnSpc>
                <a:spcPts val="3400"/>
              </a:lnSpc>
            </a:pPr>
            <a:r>
              <a:rPr lang="zh-CN" altLang="en-US" sz="2000" dirty="0"/>
              <a:t>实质上是一个分类器，用选取的特征子集对样本集进行分类，分类的精度作为衡量特征子集好坏的标准。</a:t>
            </a: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7A1D95-B079-45F1-89DA-F898F1E27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615" y="2136028"/>
            <a:ext cx="2821558" cy="355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7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5B5A3-A24B-4E26-B0CE-6BC9D8F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2"/>
                </a:solidFill>
              </a:rPr>
              <a:t>Filter Bank Common Spatial Pattern</a:t>
            </a:r>
            <a:r>
              <a:rPr lang="en-US" altLang="zh-CN" sz="3600" dirty="0"/>
              <a:t> (FBCSP) in</a:t>
            </a:r>
            <a:br>
              <a:rPr lang="en-US" altLang="zh-CN" sz="3600" dirty="0"/>
            </a:br>
            <a:r>
              <a:rPr lang="en-US" altLang="zh-CN" sz="3600" dirty="0"/>
              <a:t>brain-computer interface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D5BE34-C14A-49EF-A4FE-89DC9268968D}"/>
              </a:ext>
            </a:extLst>
          </p:cNvPr>
          <p:cNvSpPr txBox="1"/>
          <p:nvPr/>
        </p:nvSpPr>
        <p:spPr>
          <a:xfrm>
            <a:off x="9497202" y="120415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2008, Singapore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F542A1-B454-4FA4-9CAE-0224FF21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541" y="1677241"/>
            <a:ext cx="5487968" cy="26722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864D98-222C-4171-944A-826E97CC3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541" y="4362898"/>
            <a:ext cx="5487968" cy="219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2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290</Words>
  <Application>Microsoft Office PowerPoint</Application>
  <PresentationFormat>宽屏</PresentationFormat>
  <Paragraphs>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OD-ICA     FBCSP</vt:lpstr>
      <vt:lpstr>A novel system for automatic removal of ocular artefacts in EEG by using outlier detection methods and ICA (OD-ICA)</vt:lpstr>
      <vt:lpstr>OD-ICA的Matlab实现</vt:lpstr>
      <vt:lpstr>PowerPoint 演示文稿</vt:lpstr>
      <vt:lpstr>IC 去离群值前后</vt:lpstr>
      <vt:lpstr>现存的问题</vt:lpstr>
      <vt:lpstr>特征选择</vt:lpstr>
      <vt:lpstr>评价函数(Evaluation Function)</vt:lpstr>
      <vt:lpstr>Filter Bank Common Spatial Pattern (FBCSP) in brain-computer interface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OD-ICA</dc:title>
  <dc:creator>45047</dc:creator>
  <cp:lastModifiedBy>45047</cp:lastModifiedBy>
  <cp:revision>26</cp:revision>
  <dcterms:created xsi:type="dcterms:W3CDTF">2017-11-24T02:48:17Z</dcterms:created>
  <dcterms:modified xsi:type="dcterms:W3CDTF">2017-11-25T06:02:46Z</dcterms:modified>
</cp:coreProperties>
</file>