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81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6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52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6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5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6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5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2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6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95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8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39C8-7A85-48B4-B1B2-02E62EAFD0C0}" type="datetimeFigureOut">
              <a:rPr lang="en-AU" smtClean="0"/>
              <a:t>27/05/2018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C705-D56D-4831-A973-359098C822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38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767" y="2347784"/>
            <a:ext cx="9144000" cy="111210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PLUGIN DEVELOPMENT:</a:t>
            </a:r>
            <a:br>
              <a:rPr lang="en-AU" dirty="0" smtClean="0"/>
            </a:br>
            <a:r>
              <a:rPr lang="en-AU" dirty="0" smtClean="0"/>
              <a:t>POPULAR POSTS PLUGIN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AU" dirty="0" smtClean="0"/>
              <a:t>Name: Neha Bisht</a:t>
            </a:r>
          </a:p>
          <a:p>
            <a:pPr algn="l"/>
            <a:r>
              <a:rPr lang="en-AU" dirty="0" err="1" smtClean="0"/>
              <a:t>JCNumber</a:t>
            </a:r>
            <a:r>
              <a:rPr lang="en-AU" dirty="0" smtClean="0"/>
              <a:t>: JC446358</a:t>
            </a:r>
          </a:p>
          <a:p>
            <a:pPr algn="l"/>
            <a:r>
              <a:rPr lang="en-AU" dirty="0" smtClean="0"/>
              <a:t>CP5637-BNE-INT-SP21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9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My_display_views</a:t>
            </a:r>
            <a:r>
              <a:rPr lang="en-AU" dirty="0" smtClean="0"/>
              <a:t>($</a:t>
            </a:r>
            <a:r>
              <a:rPr lang="en-AU" dirty="0" err="1" smtClean="0"/>
              <a:t>column_name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4930" y="2702011"/>
            <a:ext cx="6778728" cy="3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Widget: popular_posts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3294" y="2561968"/>
            <a:ext cx="5731510" cy="25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WP_query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9067" y="2743201"/>
            <a:ext cx="656454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WP_query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092" y="2936634"/>
            <a:ext cx="6646923" cy="30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Register widget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537" y="2652584"/>
            <a:ext cx="5731510" cy="24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Demonstrated Screenshots: Installed Plugin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2084"/>
            <a:ext cx="10515600" cy="3358419"/>
          </a:xfrm>
        </p:spPr>
      </p:pic>
    </p:spTree>
    <p:extLst>
      <p:ext uri="{BB962C8B-B14F-4D97-AF65-F5344CB8AC3E}">
        <p14:creationId xmlns:p14="http://schemas.microsoft.com/office/powerpoint/2010/main" val="41218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Demonstrated Screenshots: Added  views field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0" y="1825625"/>
            <a:ext cx="8209940" cy="4351338"/>
          </a:xfrm>
        </p:spPr>
      </p:pic>
    </p:spTree>
    <p:extLst>
      <p:ext uri="{BB962C8B-B14F-4D97-AF65-F5344CB8AC3E}">
        <p14:creationId xmlns:p14="http://schemas.microsoft.com/office/powerpoint/2010/main" val="22360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Demonstrated Screenshots: Added Views column in posts page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23" y="1825625"/>
            <a:ext cx="9588953" cy="4351338"/>
          </a:xfrm>
        </p:spPr>
      </p:pic>
    </p:spTree>
    <p:extLst>
      <p:ext uri="{BB962C8B-B14F-4D97-AF65-F5344CB8AC3E}">
        <p14:creationId xmlns:p14="http://schemas.microsoft.com/office/powerpoint/2010/main" val="19074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Demonstrated Screenshots: Added Widget of plugin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1" y="1825625"/>
            <a:ext cx="9802597" cy="4351338"/>
          </a:xfrm>
        </p:spPr>
      </p:pic>
    </p:spTree>
    <p:extLst>
      <p:ext uri="{BB962C8B-B14F-4D97-AF65-F5344CB8AC3E}">
        <p14:creationId xmlns:p14="http://schemas.microsoft.com/office/powerpoint/2010/main" val="24762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Demonstrated Screenshots: Widget containing 3 most popular posts in website’s blog page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79" y="1825625"/>
            <a:ext cx="9784042" cy="4351338"/>
          </a:xfrm>
        </p:spPr>
      </p:pic>
    </p:spTree>
    <p:extLst>
      <p:ext uri="{BB962C8B-B14F-4D97-AF65-F5344CB8AC3E}">
        <p14:creationId xmlns:p14="http://schemas.microsoft.com/office/powerpoint/2010/main" val="31328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Plugin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Plugin is a popular posts plugin.</a:t>
            </a:r>
          </a:p>
          <a:p>
            <a:r>
              <a:rPr lang="en-AU" dirty="0" smtClean="0"/>
              <a:t>This plugin is used to count the number of views of a blog post whenever a post is visited or loaded.</a:t>
            </a:r>
          </a:p>
        </p:txBody>
      </p:sp>
    </p:spTree>
    <p:extLst>
      <p:ext uri="{BB962C8B-B14F-4D97-AF65-F5344CB8AC3E}">
        <p14:creationId xmlns:p14="http://schemas.microsoft.com/office/powerpoint/2010/main" val="42015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6000" dirty="0" smtClean="0"/>
          </a:p>
          <a:p>
            <a:pPr marL="0" indent="0" algn="ctr">
              <a:buNone/>
            </a:pPr>
            <a:r>
              <a:rPr lang="en-AU" sz="6000" dirty="0" err="1" smtClean="0"/>
              <a:t>ThankYou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162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Benefits of the Plugins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Blogging requires content management by focusing on what users like to read in blogs.</a:t>
            </a:r>
          </a:p>
          <a:p>
            <a:r>
              <a:rPr lang="en-AU" dirty="0" smtClean="0"/>
              <a:t>Helps in predicting the kind of posts viewed by users.</a:t>
            </a:r>
          </a:p>
          <a:p>
            <a:r>
              <a:rPr lang="en-AU" dirty="0" smtClean="0"/>
              <a:t> Popularity of blogs on the website and helping in better content management of posts.</a:t>
            </a:r>
          </a:p>
          <a:p>
            <a:r>
              <a:rPr lang="en-AU" dirty="0" smtClean="0"/>
              <a:t>Bl</a:t>
            </a:r>
            <a:r>
              <a:rPr lang="en-AU" dirty="0" smtClean="0"/>
              <a:t>oggers to come up with posts related to popular posts for getting more visitors and increase user engagement of the website.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77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Logic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implement the plugin, we use customs field that appear below every post editor in the WordPress admin panel.</a:t>
            </a:r>
          </a:p>
          <a:p>
            <a:r>
              <a:rPr lang="en-AU" dirty="0" smtClean="0"/>
              <a:t>We will add a field called “views” in the customs field.</a:t>
            </a:r>
          </a:p>
          <a:p>
            <a:r>
              <a:rPr lang="en-AU" dirty="0" smtClean="0"/>
              <a:t>Whenever the posts are loaded, the “views” is incremented by 1.</a:t>
            </a:r>
          </a:p>
          <a:p>
            <a:r>
              <a:rPr lang="en-AU" dirty="0" smtClean="0"/>
              <a:t>Functions used:</a:t>
            </a:r>
          </a:p>
          <a:p>
            <a:pPr marL="0" indent="0">
              <a:buNone/>
            </a:pPr>
            <a:r>
              <a:rPr lang="en-AU" dirty="0" smtClean="0"/>
              <a:t>1. </a:t>
            </a:r>
            <a:r>
              <a:rPr lang="en-AU" dirty="0" err="1" smtClean="0">
                <a:solidFill>
                  <a:schemeClr val="accent1"/>
                </a:solidFill>
              </a:rPr>
              <a:t>my_popular_post_views</a:t>
            </a:r>
            <a:r>
              <a:rPr lang="en-AU" dirty="0" smtClean="0"/>
              <a:t>: counts the number of post views and updates the ‘views’ field whenever the post is loaded/visited.</a:t>
            </a:r>
          </a:p>
          <a:p>
            <a:pPr marL="0" indent="0">
              <a:buNone/>
            </a:pPr>
            <a:r>
              <a:rPr lang="en-AU" dirty="0" smtClean="0"/>
              <a:t>2. </a:t>
            </a:r>
            <a:r>
              <a:rPr lang="en-AU" dirty="0" err="1" smtClean="0">
                <a:solidFill>
                  <a:schemeClr val="accent1"/>
                </a:solidFill>
              </a:rPr>
              <a:t>my_count_popular_posts</a:t>
            </a:r>
            <a:r>
              <a:rPr lang="en-AU" dirty="0" err="1" smtClean="0"/>
              <a:t>:gets</a:t>
            </a:r>
            <a:r>
              <a:rPr lang="en-AU" dirty="0" smtClean="0"/>
              <a:t> the </a:t>
            </a:r>
            <a:r>
              <a:rPr lang="en-AU" dirty="0" err="1" smtClean="0"/>
              <a:t>post_id</a:t>
            </a:r>
            <a:r>
              <a:rPr lang="en-AU" dirty="0" smtClean="0"/>
              <a:t> of the post and returns it to </a:t>
            </a:r>
            <a:r>
              <a:rPr lang="en-AU" dirty="0" err="1" smtClean="0"/>
              <a:t>my_popular_post_views</a:t>
            </a:r>
            <a:r>
              <a:rPr lang="en-AU" dirty="0" smtClean="0"/>
              <a:t> function.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18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Login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3. </a:t>
            </a:r>
            <a:r>
              <a:rPr lang="en-AU" dirty="0" err="1" smtClean="0">
                <a:solidFill>
                  <a:schemeClr val="accent1"/>
                </a:solidFill>
              </a:rPr>
              <a:t>My_add_views_column</a:t>
            </a:r>
            <a:r>
              <a:rPr lang="en-AU" dirty="0" smtClean="0"/>
              <a:t>: adds the custom field ‘views’ to the column in the admin panel.</a:t>
            </a:r>
          </a:p>
          <a:p>
            <a:pPr marL="0" indent="0">
              <a:buNone/>
            </a:pPr>
            <a:r>
              <a:rPr lang="en-AU" dirty="0" smtClean="0"/>
              <a:t>4. </a:t>
            </a:r>
            <a:r>
              <a:rPr lang="en-AU" dirty="0" err="1" smtClean="0">
                <a:solidFill>
                  <a:schemeClr val="accent1"/>
                </a:solidFill>
              </a:rPr>
              <a:t>My_display_views</a:t>
            </a:r>
            <a:r>
              <a:rPr lang="en-AU" dirty="0" smtClean="0"/>
              <a:t>: displays ‘views’ in the post meta data.</a:t>
            </a:r>
          </a:p>
          <a:p>
            <a:r>
              <a:rPr lang="en-AU" dirty="0" smtClean="0"/>
              <a:t>Widget:</a:t>
            </a:r>
          </a:p>
          <a:p>
            <a:pPr marL="0" indent="0">
              <a:buNone/>
            </a:pPr>
            <a:r>
              <a:rPr lang="en-AU" dirty="0" smtClean="0"/>
              <a:t>1. </a:t>
            </a:r>
            <a:r>
              <a:rPr lang="en-AU" dirty="0" smtClean="0">
                <a:solidFill>
                  <a:schemeClr val="accent1"/>
                </a:solidFill>
              </a:rPr>
              <a:t>Popular_posts</a:t>
            </a:r>
            <a:r>
              <a:rPr lang="en-AU" dirty="0" smtClean="0"/>
              <a:t>: assigns a widget to the plugin that can be used in any widget area available in the theme.</a:t>
            </a:r>
          </a:p>
          <a:p>
            <a:r>
              <a:rPr lang="en-AU" dirty="0" smtClean="0"/>
              <a:t>WP query:</a:t>
            </a:r>
          </a:p>
          <a:p>
            <a:pPr marL="0" indent="0">
              <a:buNone/>
            </a:pPr>
            <a:r>
              <a:rPr lang="en-AU" dirty="0" smtClean="0"/>
              <a:t>1. </a:t>
            </a:r>
            <a:r>
              <a:rPr lang="en-AU" dirty="0" smtClean="0">
                <a:solidFill>
                  <a:schemeClr val="accent1"/>
                </a:solidFill>
              </a:rPr>
              <a:t>$</a:t>
            </a:r>
            <a:r>
              <a:rPr lang="en-AU" dirty="0" err="1" smtClean="0">
                <a:solidFill>
                  <a:schemeClr val="accent1"/>
                </a:solidFill>
              </a:rPr>
              <a:t>query_args</a:t>
            </a:r>
            <a:r>
              <a:rPr lang="en-AU" dirty="0" err="1" smtClean="0"/>
              <a:t>:Takes</a:t>
            </a:r>
            <a:r>
              <a:rPr lang="en-AU" dirty="0" smtClean="0"/>
              <a:t> the permalink and views of the post and displays it on the widget area.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28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Environment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Brackets</a:t>
            </a:r>
          </a:p>
          <a:p>
            <a:r>
              <a:rPr lang="en-AU" dirty="0" smtClean="0"/>
              <a:t>Added code under </a:t>
            </a:r>
            <a:r>
              <a:rPr lang="en-AU" dirty="0" err="1" smtClean="0"/>
              <a:t>wp_content</a:t>
            </a:r>
            <a:r>
              <a:rPr lang="en-AU" dirty="0" smtClean="0"/>
              <a:t>-&gt;plugin folder</a:t>
            </a:r>
          </a:p>
          <a:p>
            <a:r>
              <a:rPr lang="en-AU" dirty="0" smtClean="0"/>
              <a:t>Inside this folder created a plugin </a:t>
            </a:r>
            <a:r>
              <a:rPr lang="en-AU" dirty="0" err="1" smtClean="0"/>
              <a:t>php</a:t>
            </a:r>
            <a:r>
              <a:rPr lang="en-AU" dirty="0" smtClean="0"/>
              <a:t> file called </a:t>
            </a:r>
            <a:r>
              <a:rPr lang="en-AU" dirty="0" err="1" smtClean="0"/>
              <a:t>popular_posts_plugin.php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4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My_count_popular_posts</a:t>
            </a:r>
            <a:r>
              <a:rPr lang="en-AU" dirty="0" smtClean="0"/>
              <a:t>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5326" y="2463113"/>
            <a:ext cx="8294490" cy="2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My_popular_post_views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6601" y="2594919"/>
            <a:ext cx="8269777" cy="31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My_add_views_columns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2341" y="2982097"/>
            <a:ext cx="6271054" cy="15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371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PLUGIN DEVELOPMENT: POPULAR POSTS PLUGIN </vt:lpstr>
      <vt:lpstr>About Plugin</vt:lpstr>
      <vt:lpstr>Benefits of the Plugins</vt:lpstr>
      <vt:lpstr>Working Logic </vt:lpstr>
      <vt:lpstr>Working Login</vt:lpstr>
      <vt:lpstr>Working Environment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Demonstrated Screenshots: Installed Plugin</vt:lpstr>
      <vt:lpstr>Demonstrated Screenshots: Added  views field</vt:lpstr>
      <vt:lpstr>Demonstrated Screenshots: Added Views column in posts page</vt:lpstr>
      <vt:lpstr>Demonstrated Screenshots: Added Widget of plugin</vt:lpstr>
      <vt:lpstr>Demonstrated Screenshots: Widget containing 3 most popular posts in website’s blog page</vt:lpstr>
      <vt:lpstr>PowerPoint Presentation</vt:lpstr>
    </vt:vector>
  </TitlesOfParts>
  <Company>James Cook University Brisbane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DEVELOPMENT: POPULAR POSTS PLUGIN</dc:title>
  <dc:creator>Neha Bisht</dc:creator>
  <cp:lastModifiedBy>Neha Bisht</cp:lastModifiedBy>
  <cp:revision>7</cp:revision>
  <dcterms:created xsi:type="dcterms:W3CDTF">2018-05-27T01:03:44Z</dcterms:created>
  <dcterms:modified xsi:type="dcterms:W3CDTF">2018-05-27T02:04:33Z</dcterms:modified>
</cp:coreProperties>
</file>