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jpeg" ContentType="image/jpeg"/>
  <Override PartName="/ppt/media/image2.png" ContentType="image/png"/>
  <Override PartName="/ppt/media/image3.wmf" ContentType="image/x-wmf"/>
  <Override PartName="/ppt/media/image4.wmf" ContentType="image/x-wmf"/>
  <Override PartName="/ppt/media/image5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IPSec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 custT="1"/>
      <dgm:spPr/>
      <dgm:t>
        <a:bodyPr/>
        <a:lstStyle/>
        <a:p>
          <a:r>
            <a:rPr lang="en-US" sz="1600" dirty="0"/>
            <a:t>IP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Security Framework</a:t>
          </a:r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Internet Security Association and Key Management (ISAKMP)</a:t>
          </a:r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1" custAng="0" custFlipHor="1" custScaleX="77401" custScaleY="66531" custLinFactX="69410" custLinFactNeighborX="100000" custLinFactNeighborY="-9582"/>
      <dgm:spPr/>
    </dgm:pt>
    <dgm:pt modelId="{C983DC2D-E31C-4E36-81A4-4C7A972421B0}" type="pres">
      <dgm:prSet presAssocID="{052D8272-7D83-4BAD-A9B2-F50EEB6686F3}" presName="ParentText" presStyleLbl="node1" presStyleIdx="0" presStyleCnt="2" custScaleX="71652" custScaleY="69955" custLinFactX="50651" custLinFactNeighborX="100000" custLinFactNeighborY="19816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2" custScaleX="76844" custScaleY="67132" custLinFactNeighborX="-3734" custLinFactNeighborY="19621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9766D835-BBB7-4411-B3AF-40AE6337B013}" type="pres">
      <dgm:prSet presAssocID="{14B02C78-9FF0-4DAC-B55F-A4B888F82279}" presName="ParentText" presStyleLbl="node1" presStyleIdx="1" presStyleCnt="2" custScaleX="64125" custScaleY="73812" custLinFactNeighborX="-16094" custLinFactNeighborY="10014">
        <dgm:presLayoutVars>
          <dgm:chMax val="1"/>
          <dgm:chPref val="1"/>
          <dgm:bulletEnabled val="1"/>
        </dgm:presLayoutVars>
      </dgm:prSet>
      <dgm:spPr/>
    </dgm:pt>
    <dgm:pt modelId="{77BD03BC-9B15-4C92-B2D8-0D9516D90230}" type="pres">
      <dgm:prSet presAssocID="{14B02C78-9FF0-4DAC-B55F-A4B888F82279}" presName="FinalChildText" presStyleLbl="revTx" presStyleIdx="1" presStyleCnt="2" custScaleX="59762" custScaleY="39262" custLinFactX="-100000" custLinFactNeighborX="-115771" custLinFactNeighborY="9190">
        <dgm:presLayoutVars>
          <dgm:chMax val="0"/>
          <dgm:chPref val="0"/>
          <dgm:bulletEnabled val="1"/>
        </dgm:presLayoutVars>
      </dgm:prSet>
      <dgm:spPr/>
    </dgm:pt>
  </dgm:ptLst>
  <dgm:cxnLst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3E823192-FA7C-47C7-9ACF-81791FC541D1}" type="presOf" srcId="{ADD88FFE-027A-4CFE-BE3C-DB18F34C4C42}" destId="{77BD03BC-9B15-4C92-B2D8-0D9516D90230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0207FBE8-8B4F-499A-B2EC-766F635425D4}" type="presParOf" srcId="{8F291C6C-8E0B-4E93-9660-9048B05D4E4B}" destId="{9766D835-BBB7-4411-B3AF-40AE6337B013}" srcOrd="0" destOrd="0" presId="urn:microsoft.com/office/officeart/2005/8/layout/StepDownProcess"/>
    <dgm:cxn modelId="{95C2E61B-2574-4340-89F4-BD42CE1544BA}" type="presParOf" srcId="{8F291C6C-8E0B-4E93-9660-9048B05D4E4B}" destId="{77BD03BC-9B15-4C92-B2D8-0D9516D902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B55B7-92E6-4251-9E54-5E6A83043E5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D8272-7D83-4BAD-A9B2-F50EEB6686F3}">
      <dgm:prSet phldrT="[Text]" custT="1"/>
      <dgm:spPr/>
      <dgm:t>
        <a:bodyPr/>
        <a:lstStyle/>
        <a:p>
          <a:r>
            <a:rPr lang="en-US" sz="1600" dirty="0"/>
            <a:t>Diffie-Hellman</a:t>
          </a:r>
        </a:p>
      </dgm:t>
    </dgm:pt>
    <dgm:pt modelId="{100EDA48-A244-498C-9A1C-D3CC64357FB8}" type="parTrans" cxnId="{33345830-C148-4888-BF69-AB6AA696097E}">
      <dgm:prSet/>
      <dgm:spPr/>
      <dgm:t>
        <a:bodyPr/>
        <a:lstStyle/>
        <a:p>
          <a:endParaRPr lang="en-US"/>
        </a:p>
      </dgm:t>
    </dgm:pt>
    <dgm:pt modelId="{344C3DDA-9D9D-419C-86EC-ACD90F635CE1}" type="sibTrans" cxnId="{33345830-C148-4888-BF69-AB6AA696097E}">
      <dgm:prSet/>
      <dgm:spPr/>
      <dgm:t>
        <a:bodyPr/>
        <a:lstStyle/>
        <a:p>
          <a:endParaRPr lang="en-US"/>
        </a:p>
      </dgm:t>
    </dgm:pt>
    <dgm:pt modelId="{C0A9716B-D53D-40A1-BADD-5E587EE1D83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D8FEC527-550D-4203-9F08-7C7676588454}" type="parTrans" cxnId="{9ACFEAF0-0812-4D59-ABE9-F3CED5F9B1BD}">
      <dgm:prSet/>
      <dgm:spPr/>
      <dgm:t>
        <a:bodyPr/>
        <a:lstStyle/>
        <a:p>
          <a:endParaRPr lang="en-US"/>
        </a:p>
      </dgm:t>
    </dgm:pt>
    <dgm:pt modelId="{C1174A6B-ED17-4E34-9905-AFB367E76750}" type="sibTrans" cxnId="{9ACFEAF0-0812-4D59-ABE9-F3CED5F9B1BD}">
      <dgm:prSet/>
      <dgm:spPr/>
      <dgm:t>
        <a:bodyPr/>
        <a:lstStyle/>
        <a:p>
          <a:endParaRPr lang="en-US"/>
        </a:p>
      </dgm:t>
    </dgm:pt>
    <dgm:pt modelId="{14B02C78-9FF0-4DAC-B55F-A4B888F82279}">
      <dgm:prSet phldrT="[Text]"/>
      <dgm:spPr/>
      <dgm:t>
        <a:bodyPr/>
        <a:lstStyle/>
        <a:p>
          <a:r>
            <a:rPr lang="en-US" dirty="0" err="1"/>
            <a:t>Photuris</a:t>
          </a:r>
          <a:endParaRPr lang="en-US" dirty="0"/>
        </a:p>
      </dgm:t>
    </dgm:pt>
    <dgm:pt modelId="{41AB22B4-2856-43BA-8155-52EF8C3DD351}" type="parTrans" cxnId="{084D5A59-85FD-4E8A-8462-4AA178A3AF7C}">
      <dgm:prSet/>
      <dgm:spPr/>
      <dgm:t>
        <a:bodyPr/>
        <a:lstStyle/>
        <a:p>
          <a:endParaRPr lang="en-US"/>
        </a:p>
      </dgm:t>
    </dgm:pt>
    <dgm:pt modelId="{323CEF68-5E47-4A26-94A2-C61BAB4AF783}" type="sibTrans" cxnId="{084D5A59-85FD-4E8A-8462-4AA178A3AF7C}">
      <dgm:prSet/>
      <dgm:spPr/>
      <dgm:t>
        <a:bodyPr/>
        <a:lstStyle/>
        <a:p>
          <a:endParaRPr lang="en-US"/>
        </a:p>
      </dgm:t>
    </dgm:pt>
    <dgm:pt modelId="{ADD88FFE-027A-4CFE-BE3C-DB18F34C4C42}">
      <dgm:prSet phldrT="[Text]"/>
      <dgm:spPr/>
      <dgm:t>
        <a:bodyPr/>
        <a:lstStyle/>
        <a:p>
          <a:r>
            <a:rPr lang="en-US" dirty="0"/>
            <a:t>Key Security</a:t>
          </a:r>
        </a:p>
      </dgm:t>
    </dgm:pt>
    <dgm:pt modelId="{889E8DFD-72FE-4278-B9F2-CEA48B61FE4E}" type="parTrans" cxnId="{654F25F8-286D-485F-AF69-88271E6063D5}">
      <dgm:prSet/>
      <dgm:spPr/>
      <dgm:t>
        <a:bodyPr/>
        <a:lstStyle/>
        <a:p>
          <a:endParaRPr lang="en-US"/>
        </a:p>
      </dgm:t>
    </dgm:pt>
    <dgm:pt modelId="{15892F05-87ED-4B49-9225-DAFD649B0C30}" type="sibTrans" cxnId="{654F25F8-286D-485F-AF69-88271E6063D5}">
      <dgm:prSet/>
      <dgm:spPr/>
      <dgm:t>
        <a:bodyPr/>
        <a:lstStyle/>
        <a:p>
          <a:endParaRPr lang="en-US"/>
        </a:p>
      </dgm:t>
    </dgm:pt>
    <dgm:pt modelId="{744CB06B-946D-4037-99BA-4442BAEB6821}">
      <dgm:prSet phldrT="[Text]"/>
      <dgm:spPr/>
      <dgm:t>
        <a:bodyPr/>
        <a:lstStyle/>
        <a:p>
          <a:r>
            <a:rPr lang="en-US" dirty="0"/>
            <a:t>Oakley</a:t>
          </a:r>
        </a:p>
      </dgm:t>
    </dgm:pt>
    <dgm:pt modelId="{E8A02AED-7DA0-4366-A5AF-5C6361032D5E}" type="parTrans" cxnId="{833C704C-4971-48BA-B062-01763988E94B}">
      <dgm:prSet/>
      <dgm:spPr/>
      <dgm:t>
        <a:bodyPr/>
        <a:lstStyle/>
        <a:p>
          <a:endParaRPr lang="en-US"/>
        </a:p>
      </dgm:t>
    </dgm:pt>
    <dgm:pt modelId="{A4D17DBD-E657-4502-A9D9-661E0481D422}" type="sibTrans" cxnId="{833C704C-4971-48BA-B062-01763988E94B}">
      <dgm:prSet/>
      <dgm:spPr/>
      <dgm:t>
        <a:bodyPr/>
        <a:lstStyle/>
        <a:p>
          <a:endParaRPr lang="en-US"/>
        </a:p>
      </dgm:t>
    </dgm:pt>
    <dgm:pt modelId="{4E341758-EE45-45C4-B98F-0D97A3B00787}">
      <dgm:prSet phldrT="[Text]"/>
      <dgm:spPr/>
      <dgm:t>
        <a:bodyPr/>
        <a:lstStyle/>
        <a:p>
          <a:r>
            <a:rPr lang="en-US" dirty="0"/>
            <a:t>Secure Key Exchange</a:t>
          </a:r>
        </a:p>
      </dgm:t>
    </dgm:pt>
    <dgm:pt modelId="{C446A824-53D3-4951-8BB8-CC07E7FFEE32}" type="parTrans" cxnId="{C4CB7C40-A008-4053-B551-4BF656436C2E}">
      <dgm:prSet/>
      <dgm:spPr/>
      <dgm:t>
        <a:bodyPr/>
        <a:lstStyle/>
        <a:p>
          <a:endParaRPr lang="en-US"/>
        </a:p>
      </dgm:t>
    </dgm:pt>
    <dgm:pt modelId="{583F1CEF-A2F8-4FF5-9C1A-AECB3C03A811}" type="sibTrans" cxnId="{C4CB7C40-A008-4053-B551-4BF656436C2E}">
      <dgm:prSet/>
      <dgm:spPr/>
      <dgm:t>
        <a:bodyPr/>
        <a:lstStyle/>
        <a:p>
          <a:endParaRPr lang="en-US"/>
        </a:p>
      </dgm:t>
    </dgm:pt>
    <dgm:pt modelId="{8E135EAF-F9D6-4379-B7ED-28260515CDE2}" type="pres">
      <dgm:prSet presAssocID="{C1BB55B7-92E6-4251-9E54-5E6A83043E5B}" presName="rootnode" presStyleCnt="0">
        <dgm:presLayoutVars>
          <dgm:chMax/>
          <dgm:chPref/>
          <dgm:dir/>
          <dgm:animLvl val="lvl"/>
        </dgm:presLayoutVars>
      </dgm:prSet>
      <dgm:spPr/>
    </dgm:pt>
    <dgm:pt modelId="{EADE7790-3D1F-4A24-96E9-B7F180AE24B1}" type="pres">
      <dgm:prSet presAssocID="{052D8272-7D83-4BAD-A9B2-F50EEB6686F3}" presName="composite" presStyleCnt="0"/>
      <dgm:spPr/>
    </dgm:pt>
    <dgm:pt modelId="{E04E63F5-F540-4D78-B32A-6CCDFFA927D6}" type="pres">
      <dgm:prSet presAssocID="{052D8272-7D83-4BAD-A9B2-F50EEB6686F3}" presName="bentUpArrow1" presStyleLbl="alignImgPlace1" presStyleIdx="0" presStyleCnt="2"/>
      <dgm:spPr/>
    </dgm:pt>
    <dgm:pt modelId="{C983DC2D-E31C-4E36-81A4-4C7A972421B0}" type="pres">
      <dgm:prSet presAssocID="{052D8272-7D83-4BAD-A9B2-F50EEB6686F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8A4465-8D74-470D-86F6-3C4F40D8C459}" type="pres">
      <dgm:prSet presAssocID="{052D8272-7D83-4BAD-A9B2-F50EEB6686F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7C0534C-3A2D-4C7C-833B-ACA397CAB2A9}" type="pres">
      <dgm:prSet presAssocID="{344C3DDA-9D9D-419C-86EC-ACD90F635CE1}" presName="sibTrans" presStyleCnt="0"/>
      <dgm:spPr/>
    </dgm:pt>
    <dgm:pt modelId="{8F291C6C-8E0B-4E93-9660-9048B05D4E4B}" type="pres">
      <dgm:prSet presAssocID="{14B02C78-9FF0-4DAC-B55F-A4B888F82279}" presName="composite" presStyleCnt="0"/>
      <dgm:spPr/>
    </dgm:pt>
    <dgm:pt modelId="{5F89E443-749C-4E27-9DC8-01B92EEB3E48}" type="pres">
      <dgm:prSet presAssocID="{14B02C78-9FF0-4DAC-B55F-A4B888F82279}" presName="bentUpArrow1" presStyleLbl="alignImgPlace1" presStyleIdx="1" presStyleCnt="2"/>
      <dgm:spPr/>
    </dgm:pt>
    <dgm:pt modelId="{9766D835-BBB7-4411-B3AF-40AE6337B013}" type="pres">
      <dgm:prSet presAssocID="{14B02C78-9FF0-4DAC-B55F-A4B888F8227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71F9380-8FB0-4235-A2C5-ADFCB57EDEC7}" type="pres">
      <dgm:prSet presAssocID="{14B02C78-9FF0-4DAC-B55F-A4B888F822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CFBE41-4D1D-418E-BC15-0D5203BC0AD9}" type="pres">
      <dgm:prSet presAssocID="{323CEF68-5E47-4A26-94A2-C61BAB4AF783}" presName="sibTrans" presStyleCnt="0"/>
      <dgm:spPr/>
    </dgm:pt>
    <dgm:pt modelId="{771C992E-74E4-409C-BFA2-CBAC75BCB1F3}" type="pres">
      <dgm:prSet presAssocID="{744CB06B-946D-4037-99BA-4442BAEB6821}" presName="composite" presStyleCnt="0"/>
      <dgm:spPr/>
    </dgm:pt>
    <dgm:pt modelId="{26FA8227-A4DD-467C-B2B5-0969B701B0DE}" type="pres">
      <dgm:prSet presAssocID="{744CB06B-946D-4037-99BA-4442BAEB682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9C7F431-39E2-4A54-BEC8-CBC8FAE41FEF}" type="pres">
      <dgm:prSet presAssocID="{744CB06B-946D-4037-99BA-4442BAEB682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E676608-C80D-4E56-AA10-0C9EC633D78C}" type="presOf" srcId="{744CB06B-946D-4037-99BA-4442BAEB6821}" destId="{26FA8227-A4DD-467C-B2B5-0969B701B0DE}" srcOrd="0" destOrd="0" presId="urn:microsoft.com/office/officeart/2005/8/layout/StepDownProcess"/>
    <dgm:cxn modelId="{F460CF0D-9816-4999-B178-1E93D8BBB385}" type="presOf" srcId="{ADD88FFE-027A-4CFE-BE3C-DB18F34C4C42}" destId="{771F9380-8FB0-4235-A2C5-ADFCB57EDEC7}" srcOrd="0" destOrd="0" presId="urn:microsoft.com/office/officeart/2005/8/layout/StepDownProcess"/>
    <dgm:cxn modelId="{33345830-C148-4888-BF69-AB6AA696097E}" srcId="{C1BB55B7-92E6-4251-9E54-5E6A83043E5B}" destId="{052D8272-7D83-4BAD-A9B2-F50EEB6686F3}" srcOrd="0" destOrd="0" parTransId="{100EDA48-A244-498C-9A1C-D3CC64357FB8}" sibTransId="{344C3DDA-9D9D-419C-86EC-ACD90F635CE1}"/>
    <dgm:cxn modelId="{C4CB7C40-A008-4053-B551-4BF656436C2E}" srcId="{744CB06B-946D-4037-99BA-4442BAEB6821}" destId="{4E341758-EE45-45C4-B98F-0D97A3B00787}" srcOrd="0" destOrd="0" parTransId="{C446A824-53D3-4951-8BB8-CC07E7FFEE32}" sibTransId="{583F1CEF-A2F8-4FF5-9C1A-AECB3C03A811}"/>
    <dgm:cxn modelId="{0D467563-9A98-43C3-899F-A92FC07487C8}" type="presOf" srcId="{14B02C78-9FF0-4DAC-B55F-A4B888F82279}" destId="{9766D835-BBB7-4411-B3AF-40AE6337B013}" srcOrd="0" destOrd="0" presId="urn:microsoft.com/office/officeart/2005/8/layout/StepDownProcess"/>
    <dgm:cxn modelId="{833C704C-4971-48BA-B062-01763988E94B}" srcId="{C1BB55B7-92E6-4251-9E54-5E6A83043E5B}" destId="{744CB06B-946D-4037-99BA-4442BAEB6821}" srcOrd="2" destOrd="0" parTransId="{E8A02AED-7DA0-4366-A5AF-5C6361032D5E}" sibTransId="{A4D17DBD-E657-4502-A9D9-661E0481D422}"/>
    <dgm:cxn modelId="{914A5770-E363-4EBD-97A4-42460014789F}" type="presOf" srcId="{4E341758-EE45-45C4-B98F-0D97A3B00787}" destId="{E9C7F431-39E2-4A54-BEC8-CBC8FAE41FEF}" srcOrd="0" destOrd="0" presId="urn:microsoft.com/office/officeart/2005/8/layout/StepDownProcess"/>
    <dgm:cxn modelId="{084D5A59-85FD-4E8A-8462-4AA178A3AF7C}" srcId="{C1BB55B7-92E6-4251-9E54-5E6A83043E5B}" destId="{14B02C78-9FF0-4DAC-B55F-A4B888F82279}" srcOrd="1" destOrd="0" parTransId="{41AB22B4-2856-43BA-8155-52EF8C3DD351}" sibTransId="{323CEF68-5E47-4A26-94A2-C61BAB4AF783}"/>
    <dgm:cxn modelId="{8CC61D83-1B4E-4930-9BD3-DD4F0B3632DF}" type="presOf" srcId="{C1BB55B7-92E6-4251-9E54-5E6A83043E5B}" destId="{8E135EAF-F9D6-4379-B7ED-28260515CDE2}" srcOrd="0" destOrd="0" presId="urn:microsoft.com/office/officeart/2005/8/layout/StepDownProcess"/>
    <dgm:cxn modelId="{F8B1ABC3-8CCF-4042-9A98-37DB5B5CB3C0}" type="presOf" srcId="{C0A9716B-D53D-40A1-BADD-5E587EE1D839}" destId="{498A4465-8D74-470D-86F6-3C4F40D8C459}" srcOrd="0" destOrd="0" presId="urn:microsoft.com/office/officeart/2005/8/layout/StepDownProcess"/>
    <dgm:cxn modelId="{0A9AB1E8-7CD7-4FFE-94C0-39FCF9A0208B}" type="presOf" srcId="{052D8272-7D83-4BAD-A9B2-F50EEB6686F3}" destId="{C983DC2D-E31C-4E36-81A4-4C7A972421B0}" srcOrd="0" destOrd="0" presId="urn:microsoft.com/office/officeart/2005/8/layout/StepDownProcess"/>
    <dgm:cxn modelId="{9ACFEAF0-0812-4D59-ABE9-F3CED5F9B1BD}" srcId="{052D8272-7D83-4BAD-A9B2-F50EEB6686F3}" destId="{C0A9716B-D53D-40A1-BADD-5E587EE1D839}" srcOrd="0" destOrd="0" parTransId="{D8FEC527-550D-4203-9F08-7C7676588454}" sibTransId="{C1174A6B-ED17-4E34-9905-AFB367E76750}"/>
    <dgm:cxn modelId="{654F25F8-286D-485F-AF69-88271E6063D5}" srcId="{14B02C78-9FF0-4DAC-B55F-A4B888F82279}" destId="{ADD88FFE-027A-4CFE-BE3C-DB18F34C4C42}" srcOrd="0" destOrd="0" parTransId="{889E8DFD-72FE-4278-B9F2-CEA48B61FE4E}" sibTransId="{15892F05-87ED-4B49-9225-DAFD649B0C30}"/>
    <dgm:cxn modelId="{B114D3FA-A702-4895-8E22-A1CE8AF15397}" type="presParOf" srcId="{8E135EAF-F9D6-4379-B7ED-28260515CDE2}" destId="{EADE7790-3D1F-4A24-96E9-B7F180AE24B1}" srcOrd="0" destOrd="0" presId="urn:microsoft.com/office/officeart/2005/8/layout/StepDownProcess"/>
    <dgm:cxn modelId="{6A8447B5-1B60-4C81-8284-1E7DAE82139E}" type="presParOf" srcId="{EADE7790-3D1F-4A24-96E9-B7F180AE24B1}" destId="{E04E63F5-F540-4D78-B32A-6CCDFFA927D6}" srcOrd="0" destOrd="0" presId="urn:microsoft.com/office/officeart/2005/8/layout/StepDownProcess"/>
    <dgm:cxn modelId="{08B086B3-F372-419A-AAE8-6C9026F58CEA}" type="presParOf" srcId="{EADE7790-3D1F-4A24-96E9-B7F180AE24B1}" destId="{C983DC2D-E31C-4E36-81A4-4C7A972421B0}" srcOrd="1" destOrd="0" presId="urn:microsoft.com/office/officeart/2005/8/layout/StepDownProcess"/>
    <dgm:cxn modelId="{DDC3BE27-7D14-465A-8FEA-912F114556C9}" type="presParOf" srcId="{EADE7790-3D1F-4A24-96E9-B7F180AE24B1}" destId="{498A4465-8D74-470D-86F6-3C4F40D8C459}" srcOrd="2" destOrd="0" presId="urn:microsoft.com/office/officeart/2005/8/layout/StepDownProcess"/>
    <dgm:cxn modelId="{86F44E88-59B5-4434-83C8-F87D53C45A99}" type="presParOf" srcId="{8E135EAF-F9D6-4379-B7ED-28260515CDE2}" destId="{67C0534C-3A2D-4C7C-833B-ACA397CAB2A9}" srcOrd="1" destOrd="0" presId="urn:microsoft.com/office/officeart/2005/8/layout/StepDownProcess"/>
    <dgm:cxn modelId="{46FF477B-D9D5-4415-AABA-7BB0449A609A}" type="presParOf" srcId="{8E135EAF-F9D6-4379-B7ED-28260515CDE2}" destId="{8F291C6C-8E0B-4E93-9660-9048B05D4E4B}" srcOrd="2" destOrd="0" presId="urn:microsoft.com/office/officeart/2005/8/layout/StepDownProcess"/>
    <dgm:cxn modelId="{DD1CCF98-DD7D-4883-8AA9-C3A0D41480E9}" type="presParOf" srcId="{8F291C6C-8E0B-4E93-9660-9048B05D4E4B}" destId="{5F89E443-749C-4E27-9DC8-01B92EEB3E48}" srcOrd="0" destOrd="0" presId="urn:microsoft.com/office/officeart/2005/8/layout/StepDownProcess"/>
    <dgm:cxn modelId="{0207FBE8-8B4F-499A-B2EC-766F635425D4}" type="presParOf" srcId="{8F291C6C-8E0B-4E93-9660-9048B05D4E4B}" destId="{9766D835-BBB7-4411-B3AF-40AE6337B013}" srcOrd="1" destOrd="0" presId="urn:microsoft.com/office/officeart/2005/8/layout/StepDownProcess"/>
    <dgm:cxn modelId="{8CF87155-D921-458A-A483-0EC04C16A321}" type="presParOf" srcId="{8F291C6C-8E0B-4E93-9660-9048B05D4E4B}" destId="{771F9380-8FB0-4235-A2C5-ADFCB57EDEC7}" srcOrd="2" destOrd="0" presId="urn:microsoft.com/office/officeart/2005/8/layout/StepDownProcess"/>
    <dgm:cxn modelId="{C4CE1DC1-7A05-4CD5-B648-93272B7A8AA0}" type="presParOf" srcId="{8E135EAF-F9D6-4379-B7ED-28260515CDE2}" destId="{94CFBE41-4D1D-418E-BC15-0D5203BC0AD9}" srcOrd="3" destOrd="0" presId="urn:microsoft.com/office/officeart/2005/8/layout/StepDownProcess"/>
    <dgm:cxn modelId="{11C3CA75-21E6-42BC-B01F-F9016F84C021}" type="presParOf" srcId="{8E135EAF-F9D6-4379-B7ED-28260515CDE2}" destId="{771C992E-74E4-409C-BFA2-CBAC75BCB1F3}" srcOrd="4" destOrd="0" presId="urn:microsoft.com/office/officeart/2005/8/layout/StepDownProcess"/>
    <dgm:cxn modelId="{56B195BF-5BCC-44D3-92B3-8845838CC104}" type="presParOf" srcId="{771C992E-74E4-409C-BFA2-CBAC75BCB1F3}" destId="{26FA8227-A4DD-467C-B2B5-0969B701B0DE}" srcOrd="0" destOrd="0" presId="urn:microsoft.com/office/officeart/2005/8/layout/StepDownProcess"/>
    <dgm:cxn modelId="{4F1F080F-FEB1-401D-B8D6-E7DF32EA4FCD}" type="presParOf" srcId="{771C992E-74E4-409C-BFA2-CBAC75BCB1F3}" destId="{E9C7F431-39E2-4A54-BEC8-CBC8FAE41FE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16200000" flipH="1">
          <a:off x="3319607" y="1786976"/>
          <a:ext cx="965448" cy="12787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3913607" y="726454"/>
          <a:ext cx="1750344" cy="11961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Internet Security Association and Key Management (ISAKMP)</a:t>
          </a:r>
        </a:p>
      </dsp:txBody>
      <dsp:txXfrm>
        <a:off x="3972010" y="784857"/>
        <a:ext cx="1633538" cy="1079361"/>
      </dsp:txXfrm>
    </dsp:sp>
    <dsp:sp modelId="{498A4465-8D74-470D-86F6-3C4F40D8C459}">
      <dsp:nvSpPr>
        <dsp:cNvPr id="0" name=""/>
        <dsp:cNvSpPr/>
      </dsp:nvSpPr>
      <dsp:spPr>
        <a:xfrm>
          <a:off x="2475766" y="792114"/>
          <a:ext cx="1365279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Security Framework</a:t>
          </a:r>
        </a:p>
      </dsp:txBody>
      <dsp:txXfrm>
        <a:off x="2475766" y="792114"/>
        <a:ext cx="1365279" cy="927780"/>
      </dsp:txXfrm>
    </dsp:sp>
    <dsp:sp modelId="{9766D835-BBB7-4411-B3AF-40AE6337B013}">
      <dsp:nvSpPr>
        <dsp:cNvPr id="0" name=""/>
        <dsp:cNvSpPr/>
      </dsp:nvSpPr>
      <dsp:spPr>
        <a:xfrm>
          <a:off x="1607096" y="1979931"/>
          <a:ext cx="1566471" cy="1262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IPSec</a:t>
          </a:r>
          <a:endParaRPr lang="en-US" sz="2200" kern="1200" dirty="0"/>
        </a:p>
      </dsp:txBody>
      <dsp:txXfrm>
        <a:off x="1668719" y="2041554"/>
        <a:ext cx="1443225" cy="1138872"/>
      </dsp:txXfrm>
    </dsp:sp>
    <dsp:sp modelId="{77BD03BC-9B15-4C92-B2D8-0D9516D90230}">
      <dsp:nvSpPr>
        <dsp:cNvPr id="0" name=""/>
        <dsp:cNvSpPr/>
      </dsp:nvSpPr>
      <dsp:spPr>
        <a:xfrm>
          <a:off x="528774" y="2294599"/>
          <a:ext cx="1061785" cy="54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IP Security</a:t>
          </a:r>
        </a:p>
      </dsp:txBody>
      <dsp:txXfrm>
        <a:off x="528774" y="2294599"/>
        <a:ext cx="1061785" cy="542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63F5-F540-4D78-B32A-6CCDFFA927D6}">
      <dsp:nvSpPr>
        <dsp:cNvPr id="0" name=""/>
        <dsp:cNvSpPr/>
      </dsp:nvSpPr>
      <dsp:spPr>
        <a:xfrm rot="5400000">
          <a:off x="352898" y="1010448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83DC2D-E31C-4E36-81A4-4C7A972421B0}">
      <dsp:nvSpPr>
        <dsp:cNvPr id="0" name=""/>
        <dsp:cNvSpPr/>
      </dsp:nvSpPr>
      <dsp:spPr>
        <a:xfrm>
          <a:off x="116134" y="19814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Diffie-Hellman</a:t>
          </a:r>
        </a:p>
      </dsp:txBody>
      <dsp:txXfrm>
        <a:off x="167548" y="71228"/>
        <a:ext cx="1401560" cy="950195"/>
      </dsp:txXfrm>
    </dsp:sp>
    <dsp:sp modelId="{498A4465-8D74-470D-86F6-3C4F40D8C459}">
      <dsp:nvSpPr>
        <dsp:cNvPr id="0" name=""/>
        <dsp:cNvSpPr/>
      </dsp:nvSpPr>
      <dsp:spPr>
        <a:xfrm>
          <a:off x="1620523" y="120244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Authentication</a:t>
          </a:r>
        </a:p>
      </dsp:txBody>
      <dsp:txXfrm>
        <a:off x="1620523" y="120244"/>
        <a:ext cx="1094149" cy="851099"/>
      </dsp:txXfrm>
    </dsp:sp>
    <dsp:sp modelId="{5F89E443-749C-4E27-9DC8-01B92EEB3E48}">
      <dsp:nvSpPr>
        <dsp:cNvPr id="0" name=""/>
        <dsp:cNvSpPr/>
      </dsp:nvSpPr>
      <dsp:spPr>
        <a:xfrm rot="5400000">
          <a:off x="1600196" y="2193341"/>
          <a:ext cx="893654" cy="10173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66D835-BBB7-4411-B3AF-40AE6337B013}">
      <dsp:nvSpPr>
        <dsp:cNvPr id="0" name=""/>
        <dsp:cNvSpPr/>
      </dsp:nvSpPr>
      <dsp:spPr>
        <a:xfrm>
          <a:off x="1363432" y="1202707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Photuris</a:t>
          </a:r>
          <a:endParaRPr lang="en-US" sz="2300" kern="1200" dirty="0"/>
        </a:p>
      </dsp:txBody>
      <dsp:txXfrm>
        <a:off x="1414846" y="1254121"/>
        <a:ext cx="1401560" cy="950195"/>
      </dsp:txXfrm>
    </dsp:sp>
    <dsp:sp modelId="{771F9380-8FB0-4235-A2C5-ADFCB57EDEC7}">
      <dsp:nvSpPr>
        <dsp:cNvPr id="0" name=""/>
        <dsp:cNvSpPr/>
      </dsp:nvSpPr>
      <dsp:spPr>
        <a:xfrm>
          <a:off x="2867821" y="1303137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Key Security</a:t>
          </a:r>
        </a:p>
      </dsp:txBody>
      <dsp:txXfrm>
        <a:off x="2867821" y="1303137"/>
        <a:ext cx="1094149" cy="851099"/>
      </dsp:txXfrm>
    </dsp:sp>
    <dsp:sp modelId="{26FA8227-A4DD-467C-B2B5-0969B701B0DE}">
      <dsp:nvSpPr>
        <dsp:cNvPr id="0" name=""/>
        <dsp:cNvSpPr/>
      </dsp:nvSpPr>
      <dsp:spPr>
        <a:xfrm>
          <a:off x="2610730" y="2385600"/>
          <a:ext cx="1504388" cy="1053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Oakley</a:t>
          </a:r>
        </a:p>
      </dsp:txBody>
      <dsp:txXfrm>
        <a:off x="2662144" y="2437014"/>
        <a:ext cx="1401560" cy="950195"/>
      </dsp:txXfrm>
    </dsp:sp>
    <dsp:sp modelId="{E9C7F431-39E2-4A54-BEC8-CBC8FAE41FEF}">
      <dsp:nvSpPr>
        <dsp:cNvPr id="0" name=""/>
        <dsp:cNvSpPr/>
      </dsp:nvSpPr>
      <dsp:spPr>
        <a:xfrm>
          <a:off x="4115119" y="2486029"/>
          <a:ext cx="1094149" cy="85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Secure Key Exchange</a:t>
          </a:r>
        </a:p>
      </dsp:txBody>
      <dsp:txXfrm>
        <a:off x="4115119" y="2486029"/>
        <a:ext cx="1094149" cy="85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A059AA-158F-4FF4-BFAD-0D2DAA89B7D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003720" y="5976360"/>
            <a:ext cx="184320" cy="830520"/>
          </a:xfrm>
          <a:prstGeom prst="rect">
            <a:avLst/>
          </a:prstGeom>
        </p:spPr>
        <p:txBody>
          <a:bodyPr anchor="b" anchorCtr="1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EDDB34-1A96-4F99-9E28-A191ECBCB5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68D66AF-7E76-4708-A1E4-F5887B3095D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003720" y="5976360"/>
            <a:ext cx="184320" cy="830520"/>
          </a:xfrm>
          <a:prstGeom prst="rect">
            <a:avLst/>
          </a:prstGeom>
        </p:spPr>
        <p:txBody>
          <a:bodyPr anchor="b" anchorCtr="1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370E80-DF0E-4575-89D8-14AFEE0650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03720" y="2737440"/>
            <a:ext cx="184320" cy="406908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Internet Key Exchange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Nathan Bellew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Diffie Hellman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Proof of Identity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IKE Phase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5470920" y="3044160"/>
            <a:ext cx="1249560" cy="769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2"/>
          <a:stretch/>
        </p:blipFill>
        <p:spPr>
          <a:xfrm>
            <a:off x="5470920" y="3044160"/>
            <a:ext cx="1249560" cy="769320"/>
          </a:xfrm>
          <a:prstGeom prst="rect">
            <a:avLst/>
          </a:prstGeom>
          <a:ln w="0"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Message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History of IKE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IKE is used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IKE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IKE Phases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Mode of Operation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Authentication Methods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Session Keys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ISAKMP/IKE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71880" y="297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History of IKE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93359081"/>
              </p:ext>
            </p:extLst>
          </p:nvPr>
        </p:nvGraphicFramePr>
        <p:xfrm>
          <a:off x="5849640" y="1843200"/>
          <a:ext cx="5663520" cy="345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28107109"/>
              </p:ext>
            </p:extLst>
          </p:nvPr>
        </p:nvGraphicFramePr>
        <p:xfrm>
          <a:off x="524520" y="1843200"/>
          <a:ext cx="5325120" cy="345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90" name="Group 3"/>
          <p:cNvGrpSpPr/>
          <p:nvPr/>
        </p:nvGrpSpPr>
        <p:grpSpPr>
          <a:xfrm>
            <a:off x="4877640" y="2635200"/>
            <a:ext cx="1504080" cy="1052640"/>
            <a:chOff x="4877640" y="2635200"/>
            <a:chExt cx="1504080" cy="1052640"/>
          </a:xfrm>
        </p:grpSpPr>
        <p:sp>
          <p:nvSpPr>
            <p:cNvPr id="91" name="CustomShape 4"/>
            <p:cNvSpPr/>
            <p:nvPr/>
          </p:nvSpPr>
          <p:spPr>
            <a:xfrm>
              <a:off x="4877640" y="2635200"/>
              <a:ext cx="1504080" cy="105264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rgbClr val="6082ca"/>
                </a:gs>
                <a:gs pos="100000">
                  <a:srgbClr val="3d6fc9"/>
                </a:gs>
              </a:gsLst>
              <a:lin ang="5400000"/>
            </a:gradFill>
            <a:ln w="0">
              <a:noFill/>
            </a:ln>
            <a:effectLst>
              <a:outerShdw algn="ctr" blurRad="5715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2" name="CustomShape 5"/>
            <p:cNvSpPr/>
            <p:nvPr/>
          </p:nvSpPr>
          <p:spPr>
            <a:xfrm>
              <a:off x="4929120" y="2686680"/>
              <a:ext cx="1401120" cy="94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Secure Key Exchange Mechanism (SKEME)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93" name="Group 6"/>
          <p:cNvGrpSpPr/>
          <p:nvPr/>
        </p:nvGrpSpPr>
        <p:grpSpPr>
          <a:xfrm>
            <a:off x="4929120" y="5581800"/>
            <a:ext cx="1504080" cy="1052640"/>
            <a:chOff x="4929120" y="5581800"/>
            <a:chExt cx="1504080" cy="1052640"/>
          </a:xfrm>
        </p:grpSpPr>
        <p:sp>
          <p:nvSpPr>
            <p:cNvPr id="94" name="CustomShape 7"/>
            <p:cNvSpPr/>
            <p:nvPr/>
          </p:nvSpPr>
          <p:spPr>
            <a:xfrm>
              <a:off x="4929120" y="5581800"/>
              <a:ext cx="1504080" cy="105264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rgbClr val="6082ca"/>
                </a:gs>
                <a:gs pos="100000">
                  <a:srgbClr val="3d6fc9"/>
                </a:gs>
              </a:gsLst>
              <a:lin ang="5400000"/>
            </a:gradFill>
            <a:ln w="0">
              <a:noFill/>
            </a:ln>
            <a:effectLst>
              <a:outerShdw algn="ctr" blurRad="5715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5" name="CustomShape 8"/>
            <p:cNvSpPr/>
            <p:nvPr/>
          </p:nvSpPr>
          <p:spPr>
            <a:xfrm>
              <a:off x="4980600" y="5632920"/>
              <a:ext cx="1401120" cy="94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Internet Key Exchange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96" name="CustomShape 9"/>
          <p:cNvSpPr/>
          <p:nvPr/>
        </p:nvSpPr>
        <p:spPr>
          <a:xfrm flipH="1" rot="16200000">
            <a:off x="6824880" y="4800600"/>
            <a:ext cx="893160" cy="1572480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7" name="CustomShape 10"/>
          <p:cNvSpPr/>
          <p:nvPr/>
        </p:nvSpPr>
        <p:spPr>
          <a:xfrm rot="5400000">
            <a:off x="3710160" y="5407200"/>
            <a:ext cx="893160" cy="1017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519880" y="3688200"/>
            <a:ext cx="419400" cy="1524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8e3"/>
          </a:solidFill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6264000" y="2687040"/>
            <a:ext cx="143424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114480" indent="-114120">
              <a:lnSpc>
                <a:spcPct val="90000"/>
              </a:lnSpc>
              <a:spcAft>
                <a:spcPts val="224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Secure Key Exchange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 flipH="1" rot="16200000">
            <a:off x="9339480" y="4631760"/>
            <a:ext cx="2748600" cy="1017000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1" name="CustomShape 14"/>
          <p:cNvSpPr/>
          <p:nvPr/>
        </p:nvSpPr>
        <p:spPr>
          <a:xfrm flipH="1">
            <a:off x="6733800" y="5976360"/>
            <a:ext cx="3488400" cy="583920"/>
          </a:xfrm>
          <a:prstGeom prst="rightArrow">
            <a:avLst>
              <a:gd name="adj1" fmla="val 50000"/>
              <a:gd name="adj2" fmla="val 50000"/>
            </a:avLst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IKE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ISAKMP -&gt; Authentication and Key Exchange Framework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Oakley -&gt; Key Exchange Modes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SKEME -&gt; anonymity, reputability, and key refreshment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is good but we needed All!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721800" y="4052520"/>
            <a:ext cx="3269880" cy="28051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4"/>
          <p:cNvSpPr/>
          <p:nvPr/>
        </p:nvSpPr>
        <p:spPr>
          <a:xfrm rot="1453200">
            <a:off x="1206360" y="4673520"/>
            <a:ext cx="165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ISAKMP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16" descr=""/>
          <p:cNvPicPr/>
          <p:nvPr/>
        </p:nvPicPr>
        <p:blipFill>
          <a:blip r:embed="rId2"/>
          <a:stretch/>
        </p:blipFill>
        <p:spPr>
          <a:xfrm>
            <a:off x="7649280" y="3564720"/>
            <a:ext cx="4390920" cy="329292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5"/>
          <p:cNvSpPr/>
          <p:nvPr/>
        </p:nvSpPr>
        <p:spPr>
          <a:xfrm rot="17322600">
            <a:off x="2471040" y="4380120"/>
            <a:ext cx="165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SKEME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 rot="21192600">
            <a:off x="1599120" y="5495760"/>
            <a:ext cx="1650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Oakley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9021240" y="5076360"/>
            <a:ext cx="1650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Internet Key Exchange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22" descr=""/>
          <p:cNvPicPr/>
          <p:nvPr/>
        </p:nvPicPr>
        <p:blipFill>
          <a:blip r:embed="rId3"/>
          <a:stretch/>
        </p:blipFill>
        <p:spPr>
          <a:xfrm>
            <a:off x="9403920" y="285480"/>
            <a:ext cx="253548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IKE Phases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2 Phases?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1: Mutual Authenticaiton and Session Keys = IKE 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2: Create Multiple Associations between entities = ESP or AH 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624800" y="4380840"/>
            <a:ext cx="34182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IKE – Internet Key Exchange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 – Security Association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ESP – Encapsulating Security Payload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AH – Authentication Header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Phase 1 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Oakley protocol, ISAKMP, and SKEME.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Diffie Hellman to create a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Phase 1 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Modes of Phase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Aggressive Mode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IKE Authentication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Original Public Key Encryption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Revised Public Key Encryption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Key Signature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Pre-shared secret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003720" y="5976360"/>
            <a:ext cx="184320" cy="83052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Application>LibreOffice/7.0.0.3$Windows_X86_64 LibreOffice_project/8061b3e9204bef6b321a21033174034a5e2ea88e</Application>
  <Words>196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2022-04-14T14:47:18Z</dcterms:created>
  <dc:creator>Bellew, Nathan D (US)</dc:creator>
  <dc:description/>
  <cp:keywords>Unrestricted Unrestricted</cp:keywords>
  <dc:language>en-US</dc:language>
  <cp:lastModifiedBy/>
  <dcterms:modified xsi:type="dcterms:W3CDTF">2022-04-27T20:30:09Z</dcterms:modified>
  <cp:revision>19</cp:revision>
  <dc:subject/>
  <dc:title>Internet Key Exchange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low Footer Overwrite">
    <vt:bool>1</vt:bool>
  </property>
  <property fmtid="{D5CDD505-2E9C-101B-9397-08002B2CF9AE}" pid="3" name="Allow Header Overwrite">
    <vt:bool>1</vt:bool>
  </property>
  <property fmtid="{D5CDD505-2E9C-101B-9397-08002B2CF9AE}" pid="4" name="AppVersion">
    <vt:lpwstr>16.0000</vt:lpwstr>
  </property>
  <property fmtid="{D5CDD505-2E9C-101B-9397-08002B2CF9AE}" pid="5" name="Document Author">
    <vt:lpwstr>US\e399514</vt:lpwstr>
  </property>
  <property fmtid="{D5CDD505-2E9C-101B-9397-08002B2CF9AE}" pid="6" name="Document Sensitivity">
    <vt:lpwstr>1</vt:lpwstr>
  </property>
  <property fmtid="{D5CDD505-2E9C-101B-9397-08002B2CF9AE}" pid="7" name="ExpCountry">
    <vt:lpwstr/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M SIP Document Sensitivity">
    <vt:lpwstr/>
  </property>
  <property fmtid="{D5CDD505-2E9C-101B-9397-08002B2CF9AE}" pid="11" name="LinksUpToDate">
    <vt:bool>0</vt:bool>
  </property>
  <property fmtid="{D5CDD505-2E9C-101B-9397-08002B2CF9AE}" pid="12" name="MMClips">
    <vt:i4>0</vt:i4>
  </property>
  <property fmtid="{D5CDD505-2E9C-101B-9397-08002B2CF9AE}" pid="13" name="Multiple Selected">
    <vt:lpwstr>-1</vt:lpwstr>
  </property>
  <property fmtid="{D5CDD505-2E9C-101B-9397-08002B2CF9AE}" pid="14" name="Notes">
    <vt:i4>0</vt:i4>
  </property>
  <property fmtid="{D5CDD505-2E9C-101B-9397-08002B2CF9AE}" pid="15" name="OCI Additional Info">
    <vt:lpwstr/>
  </property>
  <property fmtid="{D5CDD505-2E9C-101B-9397-08002B2CF9AE}" pid="16" name="OCI Restriction">
    <vt:bool>0</vt:bool>
  </property>
  <property fmtid="{D5CDD505-2E9C-101B-9397-08002B2CF9AE}" pid="17" name="PresentationFormat">
    <vt:lpwstr>Widescreen</vt:lpwstr>
  </property>
  <property fmtid="{D5CDD505-2E9C-101B-9397-08002B2CF9AE}" pid="18" name="SIPLongWording">
    <vt:lpwstr>
</vt:lpwstr>
  </property>
  <property fmtid="{D5CDD505-2E9C-101B-9397-08002B2CF9AE}" pid="19" name="ScaleCrop">
    <vt:bool>0</vt:bool>
  </property>
  <property fmtid="{D5CDD505-2E9C-101B-9397-08002B2CF9AE}" pid="20" name="ShareDoc">
    <vt:bool>0</vt:bool>
  </property>
  <property fmtid="{D5CDD505-2E9C-101B-9397-08002B2CF9AE}" pid="21" name="Slides">
    <vt:i4>13</vt:i4>
  </property>
  <property fmtid="{D5CDD505-2E9C-101B-9397-08002B2CF9AE}" pid="22" name="TextBoxAndDropdownValues">
    <vt:lpwstr/>
  </property>
  <property fmtid="{D5CDD505-2E9C-101B-9397-08002B2CF9AE}" pid="23" name="ThirdParty">
    <vt:lpwstr/>
  </property>
</Properties>
</file>