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7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BB55B7-92E6-4251-9E54-5E6A83043E5B}" type="doc">
      <dgm:prSet loTypeId="urn:microsoft.com/office/officeart/2005/8/layout/StepDown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B02C78-9FF0-4DAC-B55F-A4B888F82279}">
      <dgm:prSet phldrT="[Text]"/>
      <dgm:spPr/>
      <dgm:t>
        <a:bodyPr/>
        <a:lstStyle/>
        <a:p>
          <a:r>
            <a:rPr lang="en-US" dirty="0" err="1"/>
            <a:t>IPSec</a:t>
          </a:r>
          <a:endParaRPr lang="en-US" dirty="0"/>
        </a:p>
      </dgm:t>
    </dgm:pt>
    <dgm:pt modelId="{41AB22B4-2856-43BA-8155-52EF8C3DD351}" type="parTrans" cxnId="{084D5A59-85FD-4E8A-8462-4AA178A3AF7C}">
      <dgm:prSet/>
      <dgm:spPr/>
      <dgm:t>
        <a:bodyPr/>
        <a:lstStyle/>
        <a:p>
          <a:endParaRPr lang="en-US"/>
        </a:p>
      </dgm:t>
    </dgm:pt>
    <dgm:pt modelId="{323CEF68-5E47-4A26-94A2-C61BAB4AF783}" type="sibTrans" cxnId="{084D5A59-85FD-4E8A-8462-4AA178A3AF7C}">
      <dgm:prSet/>
      <dgm:spPr/>
      <dgm:t>
        <a:bodyPr/>
        <a:lstStyle/>
        <a:p>
          <a:endParaRPr lang="en-US"/>
        </a:p>
      </dgm:t>
    </dgm:pt>
    <dgm:pt modelId="{ADD88FFE-027A-4CFE-BE3C-DB18F34C4C42}">
      <dgm:prSet phldrT="[Text]" custT="1"/>
      <dgm:spPr/>
      <dgm:t>
        <a:bodyPr/>
        <a:lstStyle/>
        <a:p>
          <a:r>
            <a:rPr lang="en-US" sz="1600" dirty="0"/>
            <a:t>IP Security</a:t>
          </a:r>
        </a:p>
      </dgm:t>
    </dgm:pt>
    <dgm:pt modelId="{889E8DFD-72FE-4278-B9F2-CEA48B61FE4E}" type="parTrans" cxnId="{654F25F8-286D-485F-AF69-88271E6063D5}">
      <dgm:prSet/>
      <dgm:spPr/>
      <dgm:t>
        <a:bodyPr/>
        <a:lstStyle/>
        <a:p>
          <a:endParaRPr lang="en-US"/>
        </a:p>
      </dgm:t>
    </dgm:pt>
    <dgm:pt modelId="{15892F05-87ED-4B49-9225-DAFD649B0C30}" type="sibTrans" cxnId="{654F25F8-286D-485F-AF69-88271E6063D5}">
      <dgm:prSet/>
      <dgm:spPr/>
      <dgm:t>
        <a:bodyPr/>
        <a:lstStyle/>
        <a:p>
          <a:endParaRPr lang="en-US"/>
        </a:p>
      </dgm:t>
    </dgm:pt>
    <dgm:pt modelId="{C0A9716B-D53D-40A1-BADD-5E587EE1D839}">
      <dgm:prSet phldrT="[Text]"/>
      <dgm:spPr/>
      <dgm:t>
        <a:bodyPr/>
        <a:lstStyle/>
        <a:p>
          <a:r>
            <a:rPr lang="en-US" dirty="0"/>
            <a:t>Security Framework</a:t>
          </a:r>
        </a:p>
      </dgm:t>
    </dgm:pt>
    <dgm:pt modelId="{C1174A6B-ED17-4E34-9905-AFB367E76750}" type="sibTrans" cxnId="{9ACFEAF0-0812-4D59-ABE9-F3CED5F9B1BD}">
      <dgm:prSet/>
      <dgm:spPr/>
      <dgm:t>
        <a:bodyPr/>
        <a:lstStyle/>
        <a:p>
          <a:endParaRPr lang="en-US"/>
        </a:p>
      </dgm:t>
    </dgm:pt>
    <dgm:pt modelId="{D8FEC527-550D-4203-9F08-7C7676588454}" type="parTrans" cxnId="{9ACFEAF0-0812-4D59-ABE9-F3CED5F9B1BD}">
      <dgm:prSet/>
      <dgm:spPr/>
      <dgm:t>
        <a:bodyPr/>
        <a:lstStyle/>
        <a:p>
          <a:endParaRPr lang="en-US"/>
        </a:p>
      </dgm:t>
    </dgm:pt>
    <dgm:pt modelId="{052D8272-7D83-4BAD-A9B2-F50EEB6686F3}">
      <dgm:prSet phldrT="[Text]" custT="1"/>
      <dgm:spPr/>
      <dgm:t>
        <a:bodyPr/>
        <a:lstStyle/>
        <a:p>
          <a:r>
            <a:rPr lang="en-US" sz="1600" dirty="0"/>
            <a:t>Internet Security Association and Key Management (ISAKMP)</a:t>
          </a:r>
        </a:p>
      </dgm:t>
    </dgm:pt>
    <dgm:pt modelId="{344C3DDA-9D9D-419C-86EC-ACD90F635CE1}" type="sibTrans" cxnId="{33345830-C148-4888-BF69-AB6AA696097E}">
      <dgm:prSet/>
      <dgm:spPr/>
      <dgm:t>
        <a:bodyPr/>
        <a:lstStyle/>
        <a:p>
          <a:endParaRPr lang="en-US"/>
        </a:p>
      </dgm:t>
    </dgm:pt>
    <dgm:pt modelId="{100EDA48-A244-498C-9A1C-D3CC64357FB8}" type="parTrans" cxnId="{33345830-C148-4888-BF69-AB6AA696097E}">
      <dgm:prSet/>
      <dgm:spPr/>
      <dgm:t>
        <a:bodyPr/>
        <a:lstStyle/>
        <a:p>
          <a:endParaRPr lang="en-US"/>
        </a:p>
      </dgm:t>
    </dgm:pt>
    <dgm:pt modelId="{8E135EAF-F9D6-4379-B7ED-28260515CDE2}" type="pres">
      <dgm:prSet presAssocID="{C1BB55B7-92E6-4251-9E54-5E6A83043E5B}" presName="rootnode" presStyleCnt="0">
        <dgm:presLayoutVars>
          <dgm:chMax/>
          <dgm:chPref/>
          <dgm:dir/>
          <dgm:animLvl val="lvl"/>
        </dgm:presLayoutVars>
      </dgm:prSet>
      <dgm:spPr/>
    </dgm:pt>
    <dgm:pt modelId="{EADE7790-3D1F-4A24-96E9-B7F180AE24B1}" type="pres">
      <dgm:prSet presAssocID="{052D8272-7D83-4BAD-A9B2-F50EEB6686F3}" presName="composite" presStyleCnt="0"/>
      <dgm:spPr/>
    </dgm:pt>
    <dgm:pt modelId="{E04E63F5-F540-4D78-B32A-6CCDFFA927D6}" type="pres">
      <dgm:prSet presAssocID="{052D8272-7D83-4BAD-A9B2-F50EEB6686F3}" presName="bentUpArrow1" presStyleLbl="alignImgPlace1" presStyleIdx="0" presStyleCnt="1" custAng="0" custFlipHor="1" custScaleX="77401" custScaleY="66531" custLinFactX="69410" custLinFactNeighborX="100000" custLinFactNeighborY="-9582"/>
      <dgm:spPr/>
    </dgm:pt>
    <dgm:pt modelId="{C983DC2D-E31C-4E36-81A4-4C7A972421B0}" type="pres">
      <dgm:prSet presAssocID="{052D8272-7D83-4BAD-A9B2-F50EEB6686F3}" presName="ParentText" presStyleLbl="node1" presStyleIdx="0" presStyleCnt="2" custScaleX="71652" custScaleY="69955" custLinFactX="50651" custLinFactNeighborX="100000" custLinFactNeighborY="19816">
        <dgm:presLayoutVars>
          <dgm:chMax val="1"/>
          <dgm:chPref val="1"/>
          <dgm:bulletEnabled val="1"/>
        </dgm:presLayoutVars>
      </dgm:prSet>
      <dgm:spPr/>
    </dgm:pt>
    <dgm:pt modelId="{498A4465-8D74-470D-86F6-3C4F40D8C459}" type="pres">
      <dgm:prSet presAssocID="{052D8272-7D83-4BAD-A9B2-F50EEB6686F3}" presName="ChildText" presStyleLbl="revTx" presStyleIdx="0" presStyleCnt="2" custScaleX="76844" custScaleY="67132" custLinFactNeighborX="-3734" custLinFactNeighborY="19621">
        <dgm:presLayoutVars>
          <dgm:chMax val="0"/>
          <dgm:chPref val="0"/>
          <dgm:bulletEnabled val="1"/>
        </dgm:presLayoutVars>
      </dgm:prSet>
      <dgm:spPr/>
    </dgm:pt>
    <dgm:pt modelId="{67C0534C-3A2D-4C7C-833B-ACA397CAB2A9}" type="pres">
      <dgm:prSet presAssocID="{344C3DDA-9D9D-419C-86EC-ACD90F635CE1}" presName="sibTrans" presStyleCnt="0"/>
      <dgm:spPr/>
    </dgm:pt>
    <dgm:pt modelId="{8F291C6C-8E0B-4E93-9660-9048B05D4E4B}" type="pres">
      <dgm:prSet presAssocID="{14B02C78-9FF0-4DAC-B55F-A4B888F82279}" presName="composite" presStyleCnt="0"/>
      <dgm:spPr/>
    </dgm:pt>
    <dgm:pt modelId="{9766D835-BBB7-4411-B3AF-40AE6337B013}" type="pres">
      <dgm:prSet presAssocID="{14B02C78-9FF0-4DAC-B55F-A4B888F82279}" presName="ParentText" presStyleLbl="node1" presStyleIdx="1" presStyleCnt="2" custScaleX="64125" custScaleY="73812" custLinFactNeighborX="-16094" custLinFactNeighborY="10014">
        <dgm:presLayoutVars>
          <dgm:chMax val="1"/>
          <dgm:chPref val="1"/>
          <dgm:bulletEnabled val="1"/>
        </dgm:presLayoutVars>
      </dgm:prSet>
      <dgm:spPr/>
    </dgm:pt>
    <dgm:pt modelId="{77BD03BC-9B15-4C92-B2D8-0D9516D90230}" type="pres">
      <dgm:prSet presAssocID="{14B02C78-9FF0-4DAC-B55F-A4B888F82279}" presName="FinalChildText" presStyleLbl="revTx" presStyleIdx="1" presStyleCnt="2" custScaleX="59762" custScaleY="39262" custLinFactX="-100000" custLinFactNeighborX="-115771" custLinFactNeighborY="9190">
        <dgm:presLayoutVars>
          <dgm:chMax val="0"/>
          <dgm:chPref val="0"/>
          <dgm:bulletEnabled val="1"/>
        </dgm:presLayoutVars>
      </dgm:prSet>
      <dgm:spPr/>
    </dgm:pt>
  </dgm:ptLst>
  <dgm:cxnLst>
    <dgm:cxn modelId="{33345830-C148-4888-BF69-AB6AA696097E}" srcId="{C1BB55B7-92E6-4251-9E54-5E6A83043E5B}" destId="{052D8272-7D83-4BAD-A9B2-F50EEB6686F3}" srcOrd="0" destOrd="0" parTransId="{100EDA48-A244-498C-9A1C-D3CC64357FB8}" sibTransId="{344C3DDA-9D9D-419C-86EC-ACD90F635CE1}"/>
    <dgm:cxn modelId="{0D467563-9A98-43C3-899F-A92FC07487C8}" type="presOf" srcId="{14B02C78-9FF0-4DAC-B55F-A4B888F82279}" destId="{9766D835-BBB7-4411-B3AF-40AE6337B013}" srcOrd="0" destOrd="0" presId="urn:microsoft.com/office/officeart/2005/8/layout/StepDownProcess"/>
    <dgm:cxn modelId="{084D5A59-85FD-4E8A-8462-4AA178A3AF7C}" srcId="{C1BB55B7-92E6-4251-9E54-5E6A83043E5B}" destId="{14B02C78-9FF0-4DAC-B55F-A4B888F82279}" srcOrd="1" destOrd="0" parTransId="{41AB22B4-2856-43BA-8155-52EF8C3DD351}" sibTransId="{323CEF68-5E47-4A26-94A2-C61BAB4AF783}"/>
    <dgm:cxn modelId="{8CC61D83-1B4E-4930-9BD3-DD4F0B3632DF}" type="presOf" srcId="{C1BB55B7-92E6-4251-9E54-5E6A83043E5B}" destId="{8E135EAF-F9D6-4379-B7ED-28260515CDE2}" srcOrd="0" destOrd="0" presId="urn:microsoft.com/office/officeart/2005/8/layout/StepDownProcess"/>
    <dgm:cxn modelId="{3E823192-FA7C-47C7-9ACF-81791FC541D1}" type="presOf" srcId="{ADD88FFE-027A-4CFE-BE3C-DB18F34C4C42}" destId="{77BD03BC-9B15-4C92-B2D8-0D9516D90230}" srcOrd="0" destOrd="0" presId="urn:microsoft.com/office/officeart/2005/8/layout/StepDownProcess"/>
    <dgm:cxn modelId="{F8B1ABC3-8CCF-4042-9A98-37DB5B5CB3C0}" type="presOf" srcId="{C0A9716B-D53D-40A1-BADD-5E587EE1D839}" destId="{498A4465-8D74-470D-86F6-3C4F40D8C459}" srcOrd="0" destOrd="0" presId="urn:microsoft.com/office/officeart/2005/8/layout/StepDownProcess"/>
    <dgm:cxn modelId="{0A9AB1E8-7CD7-4FFE-94C0-39FCF9A0208B}" type="presOf" srcId="{052D8272-7D83-4BAD-A9B2-F50EEB6686F3}" destId="{C983DC2D-E31C-4E36-81A4-4C7A972421B0}" srcOrd="0" destOrd="0" presId="urn:microsoft.com/office/officeart/2005/8/layout/StepDownProcess"/>
    <dgm:cxn modelId="{9ACFEAF0-0812-4D59-ABE9-F3CED5F9B1BD}" srcId="{052D8272-7D83-4BAD-A9B2-F50EEB6686F3}" destId="{C0A9716B-D53D-40A1-BADD-5E587EE1D839}" srcOrd="0" destOrd="0" parTransId="{D8FEC527-550D-4203-9F08-7C7676588454}" sibTransId="{C1174A6B-ED17-4E34-9905-AFB367E76750}"/>
    <dgm:cxn modelId="{654F25F8-286D-485F-AF69-88271E6063D5}" srcId="{14B02C78-9FF0-4DAC-B55F-A4B888F82279}" destId="{ADD88FFE-027A-4CFE-BE3C-DB18F34C4C42}" srcOrd="0" destOrd="0" parTransId="{889E8DFD-72FE-4278-B9F2-CEA48B61FE4E}" sibTransId="{15892F05-87ED-4B49-9225-DAFD649B0C30}"/>
    <dgm:cxn modelId="{B114D3FA-A702-4895-8E22-A1CE8AF15397}" type="presParOf" srcId="{8E135EAF-F9D6-4379-B7ED-28260515CDE2}" destId="{EADE7790-3D1F-4A24-96E9-B7F180AE24B1}" srcOrd="0" destOrd="0" presId="urn:microsoft.com/office/officeart/2005/8/layout/StepDownProcess"/>
    <dgm:cxn modelId="{6A8447B5-1B60-4C81-8284-1E7DAE82139E}" type="presParOf" srcId="{EADE7790-3D1F-4A24-96E9-B7F180AE24B1}" destId="{E04E63F5-F540-4D78-B32A-6CCDFFA927D6}" srcOrd="0" destOrd="0" presId="urn:microsoft.com/office/officeart/2005/8/layout/StepDownProcess"/>
    <dgm:cxn modelId="{08B086B3-F372-419A-AAE8-6C9026F58CEA}" type="presParOf" srcId="{EADE7790-3D1F-4A24-96E9-B7F180AE24B1}" destId="{C983DC2D-E31C-4E36-81A4-4C7A972421B0}" srcOrd="1" destOrd="0" presId="urn:microsoft.com/office/officeart/2005/8/layout/StepDownProcess"/>
    <dgm:cxn modelId="{DDC3BE27-7D14-465A-8FEA-912F114556C9}" type="presParOf" srcId="{EADE7790-3D1F-4A24-96E9-B7F180AE24B1}" destId="{498A4465-8D74-470D-86F6-3C4F40D8C459}" srcOrd="2" destOrd="0" presId="urn:microsoft.com/office/officeart/2005/8/layout/StepDownProcess"/>
    <dgm:cxn modelId="{86F44E88-59B5-4434-83C8-F87D53C45A99}" type="presParOf" srcId="{8E135EAF-F9D6-4379-B7ED-28260515CDE2}" destId="{67C0534C-3A2D-4C7C-833B-ACA397CAB2A9}" srcOrd="1" destOrd="0" presId="urn:microsoft.com/office/officeart/2005/8/layout/StepDownProcess"/>
    <dgm:cxn modelId="{46FF477B-D9D5-4415-AABA-7BB0449A609A}" type="presParOf" srcId="{8E135EAF-F9D6-4379-B7ED-28260515CDE2}" destId="{8F291C6C-8E0B-4E93-9660-9048B05D4E4B}" srcOrd="2" destOrd="0" presId="urn:microsoft.com/office/officeart/2005/8/layout/StepDownProcess"/>
    <dgm:cxn modelId="{0207FBE8-8B4F-499A-B2EC-766F635425D4}" type="presParOf" srcId="{8F291C6C-8E0B-4E93-9660-9048B05D4E4B}" destId="{9766D835-BBB7-4411-B3AF-40AE6337B013}" srcOrd="0" destOrd="0" presId="urn:microsoft.com/office/officeart/2005/8/layout/StepDownProcess"/>
    <dgm:cxn modelId="{95C2E61B-2574-4340-89F4-BD42CE1544BA}" type="presParOf" srcId="{8F291C6C-8E0B-4E93-9660-9048B05D4E4B}" destId="{77BD03BC-9B15-4C92-B2D8-0D9516D9023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BB55B7-92E6-4251-9E54-5E6A83043E5B}" type="doc">
      <dgm:prSet loTypeId="urn:microsoft.com/office/officeart/2005/8/layout/StepDown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2D8272-7D83-4BAD-A9B2-F50EEB6686F3}">
      <dgm:prSet phldrT="[Text]" custT="1"/>
      <dgm:spPr/>
      <dgm:t>
        <a:bodyPr/>
        <a:lstStyle/>
        <a:p>
          <a:r>
            <a:rPr lang="en-US" sz="1600" dirty="0"/>
            <a:t>Diffie-Hellman</a:t>
          </a:r>
        </a:p>
      </dgm:t>
    </dgm:pt>
    <dgm:pt modelId="{100EDA48-A244-498C-9A1C-D3CC64357FB8}" type="parTrans" cxnId="{33345830-C148-4888-BF69-AB6AA696097E}">
      <dgm:prSet/>
      <dgm:spPr/>
      <dgm:t>
        <a:bodyPr/>
        <a:lstStyle/>
        <a:p>
          <a:endParaRPr lang="en-US"/>
        </a:p>
      </dgm:t>
    </dgm:pt>
    <dgm:pt modelId="{344C3DDA-9D9D-419C-86EC-ACD90F635CE1}" type="sibTrans" cxnId="{33345830-C148-4888-BF69-AB6AA696097E}">
      <dgm:prSet/>
      <dgm:spPr/>
      <dgm:t>
        <a:bodyPr/>
        <a:lstStyle/>
        <a:p>
          <a:endParaRPr lang="en-US"/>
        </a:p>
      </dgm:t>
    </dgm:pt>
    <dgm:pt modelId="{C0A9716B-D53D-40A1-BADD-5E587EE1D839}">
      <dgm:prSet phldrT="[Text]"/>
      <dgm:spPr/>
      <dgm:t>
        <a:bodyPr/>
        <a:lstStyle/>
        <a:p>
          <a:r>
            <a:rPr lang="en-US" dirty="0"/>
            <a:t>Authentication</a:t>
          </a:r>
        </a:p>
      </dgm:t>
    </dgm:pt>
    <dgm:pt modelId="{D8FEC527-550D-4203-9F08-7C7676588454}" type="parTrans" cxnId="{9ACFEAF0-0812-4D59-ABE9-F3CED5F9B1BD}">
      <dgm:prSet/>
      <dgm:spPr/>
      <dgm:t>
        <a:bodyPr/>
        <a:lstStyle/>
        <a:p>
          <a:endParaRPr lang="en-US"/>
        </a:p>
      </dgm:t>
    </dgm:pt>
    <dgm:pt modelId="{C1174A6B-ED17-4E34-9905-AFB367E76750}" type="sibTrans" cxnId="{9ACFEAF0-0812-4D59-ABE9-F3CED5F9B1BD}">
      <dgm:prSet/>
      <dgm:spPr/>
      <dgm:t>
        <a:bodyPr/>
        <a:lstStyle/>
        <a:p>
          <a:endParaRPr lang="en-US"/>
        </a:p>
      </dgm:t>
    </dgm:pt>
    <dgm:pt modelId="{14B02C78-9FF0-4DAC-B55F-A4B888F82279}">
      <dgm:prSet phldrT="[Text]"/>
      <dgm:spPr/>
      <dgm:t>
        <a:bodyPr/>
        <a:lstStyle/>
        <a:p>
          <a:r>
            <a:rPr lang="en-US" dirty="0" err="1"/>
            <a:t>Photuris</a:t>
          </a:r>
          <a:endParaRPr lang="en-US" dirty="0"/>
        </a:p>
      </dgm:t>
    </dgm:pt>
    <dgm:pt modelId="{41AB22B4-2856-43BA-8155-52EF8C3DD351}" type="parTrans" cxnId="{084D5A59-85FD-4E8A-8462-4AA178A3AF7C}">
      <dgm:prSet/>
      <dgm:spPr/>
      <dgm:t>
        <a:bodyPr/>
        <a:lstStyle/>
        <a:p>
          <a:endParaRPr lang="en-US"/>
        </a:p>
      </dgm:t>
    </dgm:pt>
    <dgm:pt modelId="{323CEF68-5E47-4A26-94A2-C61BAB4AF783}" type="sibTrans" cxnId="{084D5A59-85FD-4E8A-8462-4AA178A3AF7C}">
      <dgm:prSet/>
      <dgm:spPr/>
      <dgm:t>
        <a:bodyPr/>
        <a:lstStyle/>
        <a:p>
          <a:endParaRPr lang="en-US"/>
        </a:p>
      </dgm:t>
    </dgm:pt>
    <dgm:pt modelId="{ADD88FFE-027A-4CFE-BE3C-DB18F34C4C42}">
      <dgm:prSet phldrT="[Text]"/>
      <dgm:spPr/>
      <dgm:t>
        <a:bodyPr/>
        <a:lstStyle/>
        <a:p>
          <a:r>
            <a:rPr lang="en-US" dirty="0"/>
            <a:t>Key Security</a:t>
          </a:r>
        </a:p>
      </dgm:t>
    </dgm:pt>
    <dgm:pt modelId="{889E8DFD-72FE-4278-B9F2-CEA48B61FE4E}" type="parTrans" cxnId="{654F25F8-286D-485F-AF69-88271E6063D5}">
      <dgm:prSet/>
      <dgm:spPr/>
      <dgm:t>
        <a:bodyPr/>
        <a:lstStyle/>
        <a:p>
          <a:endParaRPr lang="en-US"/>
        </a:p>
      </dgm:t>
    </dgm:pt>
    <dgm:pt modelId="{15892F05-87ED-4B49-9225-DAFD649B0C30}" type="sibTrans" cxnId="{654F25F8-286D-485F-AF69-88271E6063D5}">
      <dgm:prSet/>
      <dgm:spPr/>
      <dgm:t>
        <a:bodyPr/>
        <a:lstStyle/>
        <a:p>
          <a:endParaRPr lang="en-US"/>
        </a:p>
      </dgm:t>
    </dgm:pt>
    <dgm:pt modelId="{744CB06B-946D-4037-99BA-4442BAEB6821}">
      <dgm:prSet phldrT="[Text]"/>
      <dgm:spPr/>
      <dgm:t>
        <a:bodyPr/>
        <a:lstStyle/>
        <a:p>
          <a:r>
            <a:rPr lang="en-US" dirty="0"/>
            <a:t>Oakley</a:t>
          </a:r>
        </a:p>
      </dgm:t>
    </dgm:pt>
    <dgm:pt modelId="{E8A02AED-7DA0-4366-A5AF-5C6361032D5E}" type="parTrans" cxnId="{833C704C-4971-48BA-B062-01763988E94B}">
      <dgm:prSet/>
      <dgm:spPr/>
      <dgm:t>
        <a:bodyPr/>
        <a:lstStyle/>
        <a:p>
          <a:endParaRPr lang="en-US"/>
        </a:p>
      </dgm:t>
    </dgm:pt>
    <dgm:pt modelId="{A4D17DBD-E657-4502-A9D9-661E0481D422}" type="sibTrans" cxnId="{833C704C-4971-48BA-B062-01763988E94B}">
      <dgm:prSet/>
      <dgm:spPr/>
      <dgm:t>
        <a:bodyPr/>
        <a:lstStyle/>
        <a:p>
          <a:endParaRPr lang="en-US"/>
        </a:p>
      </dgm:t>
    </dgm:pt>
    <dgm:pt modelId="{4E341758-EE45-45C4-B98F-0D97A3B00787}">
      <dgm:prSet phldrT="[Text]"/>
      <dgm:spPr/>
      <dgm:t>
        <a:bodyPr/>
        <a:lstStyle/>
        <a:p>
          <a:r>
            <a:rPr lang="en-US" dirty="0"/>
            <a:t>Secure Key Exchange</a:t>
          </a:r>
        </a:p>
      </dgm:t>
    </dgm:pt>
    <dgm:pt modelId="{C446A824-53D3-4951-8BB8-CC07E7FFEE32}" type="parTrans" cxnId="{C4CB7C40-A008-4053-B551-4BF656436C2E}">
      <dgm:prSet/>
      <dgm:spPr/>
      <dgm:t>
        <a:bodyPr/>
        <a:lstStyle/>
        <a:p>
          <a:endParaRPr lang="en-US"/>
        </a:p>
      </dgm:t>
    </dgm:pt>
    <dgm:pt modelId="{583F1CEF-A2F8-4FF5-9C1A-AECB3C03A811}" type="sibTrans" cxnId="{C4CB7C40-A008-4053-B551-4BF656436C2E}">
      <dgm:prSet/>
      <dgm:spPr/>
      <dgm:t>
        <a:bodyPr/>
        <a:lstStyle/>
        <a:p>
          <a:endParaRPr lang="en-US"/>
        </a:p>
      </dgm:t>
    </dgm:pt>
    <dgm:pt modelId="{8E135EAF-F9D6-4379-B7ED-28260515CDE2}" type="pres">
      <dgm:prSet presAssocID="{C1BB55B7-92E6-4251-9E54-5E6A83043E5B}" presName="rootnode" presStyleCnt="0">
        <dgm:presLayoutVars>
          <dgm:chMax/>
          <dgm:chPref/>
          <dgm:dir/>
          <dgm:animLvl val="lvl"/>
        </dgm:presLayoutVars>
      </dgm:prSet>
      <dgm:spPr/>
    </dgm:pt>
    <dgm:pt modelId="{EADE7790-3D1F-4A24-96E9-B7F180AE24B1}" type="pres">
      <dgm:prSet presAssocID="{052D8272-7D83-4BAD-A9B2-F50EEB6686F3}" presName="composite" presStyleCnt="0"/>
      <dgm:spPr/>
    </dgm:pt>
    <dgm:pt modelId="{E04E63F5-F540-4D78-B32A-6CCDFFA927D6}" type="pres">
      <dgm:prSet presAssocID="{052D8272-7D83-4BAD-A9B2-F50EEB6686F3}" presName="bentUpArrow1" presStyleLbl="alignImgPlace1" presStyleIdx="0" presStyleCnt="2"/>
      <dgm:spPr/>
    </dgm:pt>
    <dgm:pt modelId="{C983DC2D-E31C-4E36-81A4-4C7A972421B0}" type="pres">
      <dgm:prSet presAssocID="{052D8272-7D83-4BAD-A9B2-F50EEB6686F3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498A4465-8D74-470D-86F6-3C4F40D8C459}" type="pres">
      <dgm:prSet presAssocID="{052D8272-7D83-4BAD-A9B2-F50EEB6686F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7C0534C-3A2D-4C7C-833B-ACA397CAB2A9}" type="pres">
      <dgm:prSet presAssocID="{344C3DDA-9D9D-419C-86EC-ACD90F635CE1}" presName="sibTrans" presStyleCnt="0"/>
      <dgm:spPr/>
    </dgm:pt>
    <dgm:pt modelId="{8F291C6C-8E0B-4E93-9660-9048B05D4E4B}" type="pres">
      <dgm:prSet presAssocID="{14B02C78-9FF0-4DAC-B55F-A4B888F82279}" presName="composite" presStyleCnt="0"/>
      <dgm:spPr/>
    </dgm:pt>
    <dgm:pt modelId="{5F89E443-749C-4E27-9DC8-01B92EEB3E48}" type="pres">
      <dgm:prSet presAssocID="{14B02C78-9FF0-4DAC-B55F-A4B888F82279}" presName="bentUpArrow1" presStyleLbl="alignImgPlace1" presStyleIdx="1" presStyleCnt="2"/>
      <dgm:spPr/>
    </dgm:pt>
    <dgm:pt modelId="{9766D835-BBB7-4411-B3AF-40AE6337B013}" type="pres">
      <dgm:prSet presAssocID="{14B02C78-9FF0-4DAC-B55F-A4B888F8227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771F9380-8FB0-4235-A2C5-ADFCB57EDEC7}" type="pres">
      <dgm:prSet presAssocID="{14B02C78-9FF0-4DAC-B55F-A4B888F8227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4CFBE41-4D1D-418E-BC15-0D5203BC0AD9}" type="pres">
      <dgm:prSet presAssocID="{323CEF68-5E47-4A26-94A2-C61BAB4AF783}" presName="sibTrans" presStyleCnt="0"/>
      <dgm:spPr/>
    </dgm:pt>
    <dgm:pt modelId="{771C992E-74E4-409C-BFA2-CBAC75BCB1F3}" type="pres">
      <dgm:prSet presAssocID="{744CB06B-946D-4037-99BA-4442BAEB6821}" presName="composite" presStyleCnt="0"/>
      <dgm:spPr/>
    </dgm:pt>
    <dgm:pt modelId="{26FA8227-A4DD-467C-B2B5-0969B701B0DE}" type="pres">
      <dgm:prSet presAssocID="{744CB06B-946D-4037-99BA-4442BAEB682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E9C7F431-39E2-4A54-BEC8-CBC8FAE41FEF}" type="pres">
      <dgm:prSet presAssocID="{744CB06B-946D-4037-99BA-4442BAEB6821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E676608-C80D-4E56-AA10-0C9EC633D78C}" type="presOf" srcId="{744CB06B-946D-4037-99BA-4442BAEB6821}" destId="{26FA8227-A4DD-467C-B2B5-0969B701B0DE}" srcOrd="0" destOrd="0" presId="urn:microsoft.com/office/officeart/2005/8/layout/StepDownProcess"/>
    <dgm:cxn modelId="{F460CF0D-9816-4999-B178-1E93D8BBB385}" type="presOf" srcId="{ADD88FFE-027A-4CFE-BE3C-DB18F34C4C42}" destId="{771F9380-8FB0-4235-A2C5-ADFCB57EDEC7}" srcOrd="0" destOrd="0" presId="urn:microsoft.com/office/officeart/2005/8/layout/StepDownProcess"/>
    <dgm:cxn modelId="{33345830-C148-4888-BF69-AB6AA696097E}" srcId="{C1BB55B7-92E6-4251-9E54-5E6A83043E5B}" destId="{052D8272-7D83-4BAD-A9B2-F50EEB6686F3}" srcOrd="0" destOrd="0" parTransId="{100EDA48-A244-498C-9A1C-D3CC64357FB8}" sibTransId="{344C3DDA-9D9D-419C-86EC-ACD90F635CE1}"/>
    <dgm:cxn modelId="{C4CB7C40-A008-4053-B551-4BF656436C2E}" srcId="{744CB06B-946D-4037-99BA-4442BAEB6821}" destId="{4E341758-EE45-45C4-B98F-0D97A3B00787}" srcOrd="0" destOrd="0" parTransId="{C446A824-53D3-4951-8BB8-CC07E7FFEE32}" sibTransId="{583F1CEF-A2F8-4FF5-9C1A-AECB3C03A811}"/>
    <dgm:cxn modelId="{0D467563-9A98-43C3-899F-A92FC07487C8}" type="presOf" srcId="{14B02C78-9FF0-4DAC-B55F-A4B888F82279}" destId="{9766D835-BBB7-4411-B3AF-40AE6337B013}" srcOrd="0" destOrd="0" presId="urn:microsoft.com/office/officeart/2005/8/layout/StepDownProcess"/>
    <dgm:cxn modelId="{833C704C-4971-48BA-B062-01763988E94B}" srcId="{C1BB55B7-92E6-4251-9E54-5E6A83043E5B}" destId="{744CB06B-946D-4037-99BA-4442BAEB6821}" srcOrd="2" destOrd="0" parTransId="{E8A02AED-7DA0-4366-A5AF-5C6361032D5E}" sibTransId="{A4D17DBD-E657-4502-A9D9-661E0481D422}"/>
    <dgm:cxn modelId="{914A5770-E363-4EBD-97A4-42460014789F}" type="presOf" srcId="{4E341758-EE45-45C4-B98F-0D97A3B00787}" destId="{E9C7F431-39E2-4A54-BEC8-CBC8FAE41FEF}" srcOrd="0" destOrd="0" presId="urn:microsoft.com/office/officeart/2005/8/layout/StepDownProcess"/>
    <dgm:cxn modelId="{084D5A59-85FD-4E8A-8462-4AA178A3AF7C}" srcId="{C1BB55B7-92E6-4251-9E54-5E6A83043E5B}" destId="{14B02C78-9FF0-4DAC-B55F-A4B888F82279}" srcOrd="1" destOrd="0" parTransId="{41AB22B4-2856-43BA-8155-52EF8C3DD351}" sibTransId="{323CEF68-5E47-4A26-94A2-C61BAB4AF783}"/>
    <dgm:cxn modelId="{8CC61D83-1B4E-4930-9BD3-DD4F0B3632DF}" type="presOf" srcId="{C1BB55B7-92E6-4251-9E54-5E6A83043E5B}" destId="{8E135EAF-F9D6-4379-B7ED-28260515CDE2}" srcOrd="0" destOrd="0" presId="urn:microsoft.com/office/officeart/2005/8/layout/StepDownProcess"/>
    <dgm:cxn modelId="{F8B1ABC3-8CCF-4042-9A98-37DB5B5CB3C0}" type="presOf" srcId="{C0A9716B-D53D-40A1-BADD-5E587EE1D839}" destId="{498A4465-8D74-470D-86F6-3C4F40D8C459}" srcOrd="0" destOrd="0" presId="urn:microsoft.com/office/officeart/2005/8/layout/StepDownProcess"/>
    <dgm:cxn modelId="{0A9AB1E8-7CD7-4FFE-94C0-39FCF9A0208B}" type="presOf" srcId="{052D8272-7D83-4BAD-A9B2-F50EEB6686F3}" destId="{C983DC2D-E31C-4E36-81A4-4C7A972421B0}" srcOrd="0" destOrd="0" presId="urn:microsoft.com/office/officeart/2005/8/layout/StepDownProcess"/>
    <dgm:cxn modelId="{9ACFEAF0-0812-4D59-ABE9-F3CED5F9B1BD}" srcId="{052D8272-7D83-4BAD-A9B2-F50EEB6686F3}" destId="{C0A9716B-D53D-40A1-BADD-5E587EE1D839}" srcOrd="0" destOrd="0" parTransId="{D8FEC527-550D-4203-9F08-7C7676588454}" sibTransId="{C1174A6B-ED17-4E34-9905-AFB367E76750}"/>
    <dgm:cxn modelId="{654F25F8-286D-485F-AF69-88271E6063D5}" srcId="{14B02C78-9FF0-4DAC-B55F-A4B888F82279}" destId="{ADD88FFE-027A-4CFE-BE3C-DB18F34C4C42}" srcOrd="0" destOrd="0" parTransId="{889E8DFD-72FE-4278-B9F2-CEA48B61FE4E}" sibTransId="{15892F05-87ED-4B49-9225-DAFD649B0C30}"/>
    <dgm:cxn modelId="{B114D3FA-A702-4895-8E22-A1CE8AF15397}" type="presParOf" srcId="{8E135EAF-F9D6-4379-B7ED-28260515CDE2}" destId="{EADE7790-3D1F-4A24-96E9-B7F180AE24B1}" srcOrd="0" destOrd="0" presId="urn:microsoft.com/office/officeart/2005/8/layout/StepDownProcess"/>
    <dgm:cxn modelId="{6A8447B5-1B60-4C81-8284-1E7DAE82139E}" type="presParOf" srcId="{EADE7790-3D1F-4A24-96E9-B7F180AE24B1}" destId="{E04E63F5-F540-4D78-B32A-6CCDFFA927D6}" srcOrd="0" destOrd="0" presId="urn:microsoft.com/office/officeart/2005/8/layout/StepDownProcess"/>
    <dgm:cxn modelId="{08B086B3-F372-419A-AAE8-6C9026F58CEA}" type="presParOf" srcId="{EADE7790-3D1F-4A24-96E9-B7F180AE24B1}" destId="{C983DC2D-E31C-4E36-81A4-4C7A972421B0}" srcOrd="1" destOrd="0" presId="urn:microsoft.com/office/officeart/2005/8/layout/StepDownProcess"/>
    <dgm:cxn modelId="{DDC3BE27-7D14-465A-8FEA-912F114556C9}" type="presParOf" srcId="{EADE7790-3D1F-4A24-96E9-B7F180AE24B1}" destId="{498A4465-8D74-470D-86F6-3C4F40D8C459}" srcOrd="2" destOrd="0" presId="urn:microsoft.com/office/officeart/2005/8/layout/StepDownProcess"/>
    <dgm:cxn modelId="{86F44E88-59B5-4434-83C8-F87D53C45A99}" type="presParOf" srcId="{8E135EAF-F9D6-4379-B7ED-28260515CDE2}" destId="{67C0534C-3A2D-4C7C-833B-ACA397CAB2A9}" srcOrd="1" destOrd="0" presId="urn:microsoft.com/office/officeart/2005/8/layout/StepDownProcess"/>
    <dgm:cxn modelId="{46FF477B-D9D5-4415-AABA-7BB0449A609A}" type="presParOf" srcId="{8E135EAF-F9D6-4379-B7ED-28260515CDE2}" destId="{8F291C6C-8E0B-4E93-9660-9048B05D4E4B}" srcOrd="2" destOrd="0" presId="urn:microsoft.com/office/officeart/2005/8/layout/StepDownProcess"/>
    <dgm:cxn modelId="{DD1CCF98-DD7D-4883-8AA9-C3A0D41480E9}" type="presParOf" srcId="{8F291C6C-8E0B-4E93-9660-9048B05D4E4B}" destId="{5F89E443-749C-4E27-9DC8-01B92EEB3E48}" srcOrd="0" destOrd="0" presId="urn:microsoft.com/office/officeart/2005/8/layout/StepDownProcess"/>
    <dgm:cxn modelId="{0207FBE8-8B4F-499A-B2EC-766F635425D4}" type="presParOf" srcId="{8F291C6C-8E0B-4E93-9660-9048B05D4E4B}" destId="{9766D835-BBB7-4411-B3AF-40AE6337B013}" srcOrd="1" destOrd="0" presId="urn:microsoft.com/office/officeart/2005/8/layout/StepDownProcess"/>
    <dgm:cxn modelId="{8CF87155-D921-458A-A483-0EC04C16A321}" type="presParOf" srcId="{8F291C6C-8E0B-4E93-9660-9048B05D4E4B}" destId="{771F9380-8FB0-4235-A2C5-ADFCB57EDEC7}" srcOrd="2" destOrd="0" presId="urn:microsoft.com/office/officeart/2005/8/layout/StepDownProcess"/>
    <dgm:cxn modelId="{C4CE1DC1-7A05-4CD5-B648-93272B7A8AA0}" type="presParOf" srcId="{8E135EAF-F9D6-4379-B7ED-28260515CDE2}" destId="{94CFBE41-4D1D-418E-BC15-0D5203BC0AD9}" srcOrd="3" destOrd="0" presId="urn:microsoft.com/office/officeart/2005/8/layout/StepDownProcess"/>
    <dgm:cxn modelId="{11C3CA75-21E6-42BC-B01F-F9016F84C021}" type="presParOf" srcId="{8E135EAF-F9D6-4379-B7ED-28260515CDE2}" destId="{771C992E-74E4-409C-BFA2-CBAC75BCB1F3}" srcOrd="4" destOrd="0" presId="urn:microsoft.com/office/officeart/2005/8/layout/StepDownProcess"/>
    <dgm:cxn modelId="{56B195BF-5BCC-44D3-92B3-8845838CC104}" type="presParOf" srcId="{771C992E-74E4-409C-BFA2-CBAC75BCB1F3}" destId="{26FA8227-A4DD-467C-B2B5-0969B701B0DE}" srcOrd="0" destOrd="0" presId="urn:microsoft.com/office/officeart/2005/8/layout/StepDownProcess"/>
    <dgm:cxn modelId="{4F1F080F-FEB1-401D-B8D6-E7DF32EA4FCD}" type="presParOf" srcId="{771C992E-74E4-409C-BFA2-CBAC75BCB1F3}" destId="{E9C7F431-39E2-4A54-BEC8-CBC8FAE41FE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E63F5-F540-4D78-B32A-6CCDFFA927D6}">
      <dsp:nvSpPr>
        <dsp:cNvPr id="0" name=""/>
        <dsp:cNvSpPr/>
      </dsp:nvSpPr>
      <dsp:spPr>
        <a:xfrm rot="16200000" flipH="1">
          <a:off x="3319607" y="1786976"/>
          <a:ext cx="965448" cy="12787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983DC2D-E31C-4E36-81A4-4C7A972421B0}">
      <dsp:nvSpPr>
        <dsp:cNvPr id="0" name=""/>
        <dsp:cNvSpPr/>
      </dsp:nvSpPr>
      <dsp:spPr>
        <a:xfrm>
          <a:off x="3913607" y="726454"/>
          <a:ext cx="1750344" cy="119616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Internet Security Association and Key Management (ISAKMP)</a:t>
          </a:r>
        </a:p>
      </dsp:txBody>
      <dsp:txXfrm>
        <a:off x="3972010" y="784857"/>
        <a:ext cx="1633538" cy="1079361"/>
      </dsp:txXfrm>
    </dsp:sp>
    <dsp:sp modelId="{498A4465-8D74-470D-86F6-3C4F40D8C459}">
      <dsp:nvSpPr>
        <dsp:cNvPr id="0" name=""/>
        <dsp:cNvSpPr/>
      </dsp:nvSpPr>
      <dsp:spPr>
        <a:xfrm>
          <a:off x="2475766" y="792114"/>
          <a:ext cx="1365279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Security Framework</a:t>
          </a:r>
        </a:p>
      </dsp:txBody>
      <dsp:txXfrm>
        <a:off x="2475766" y="792114"/>
        <a:ext cx="1365279" cy="927780"/>
      </dsp:txXfrm>
    </dsp:sp>
    <dsp:sp modelId="{9766D835-BBB7-4411-B3AF-40AE6337B013}">
      <dsp:nvSpPr>
        <dsp:cNvPr id="0" name=""/>
        <dsp:cNvSpPr/>
      </dsp:nvSpPr>
      <dsp:spPr>
        <a:xfrm>
          <a:off x="1607096" y="1979931"/>
          <a:ext cx="1566471" cy="126211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IPSec</a:t>
          </a:r>
          <a:endParaRPr lang="en-US" sz="2200" kern="1200" dirty="0"/>
        </a:p>
      </dsp:txBody>
      <dsp:txXfrm>
        <a:off x="1668719" y="2041554"/>
        <a:ext cx="1443225" cy="1138872"/>
      </dsp:txXfrm>
    </dsp:sp>
    <dsp:sp modelId="{77BD03BC-9B15-4C92-B2D8-0D9516D90230}">
      <dsp:nvSpPr>
        <dsp:cNvPr id="0" name=""/>
        <dsp:cNvSpPr/>
      </dsp:nvSpPr>
      <dsp:spPr>
        <a:xfrm>
          <a:off x="528774" y="2294599"/>
          <a:ext cx="1061785" cy="542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IP Security</a:t>
          </a:r>
        </a:p>
      </dsp:txBody>
      <dsp:txXfrm>
        <a:off x="528774" y="2294599"/>
        <a:ext cx="1061785" cy="542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E63F5-F540-4D78-B32A-6CCDFFA927D6}">
      <dsp:nvSpPr>
        <dsp:cNvPr id="0" name=""/>
        <dsp:cNvSpPr/>
      </dsp:nvSpPr>
      <dsp:spPr>
        <a:xfrm rot="5400000">
          <a:off x="352898" y="1010448"/>
          <a:ext cx="893654" cy="10173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983DC2D-E31C-4E36-81A4-4C7A972421B0}">
      <dsp:nvSpPr>
        <dsp:cNvPr id="0" name=""/>
        <dsp:cNvSpPr/>
      </dsp:nvSpPr>
      <dsp:spPr>
        <a:xfrm>
          <a:off x="116134" y="19814"/>
          <a:ext cx="1504388" cy="105302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Diffie-Hellman</a:t>
          </a:r>
        </a:p>
      </dsp:txBody>
      <dsp:txXfrm>
        <a:off x="167548" y="71228"/>
        <a:ext cx="1401560" cy="950195"/>
      </dsp:txXfrm>
    </dsp:sp>
    <dsp:sp modelId="{498A4465-8D74-470D-86F6-3C4F40D8C459}">
      <dsp:nvSpPr>
        <dsp:cNvPr id="0" name=""/>
        <dsp:cNvSpPr/>
      </dsp:nvSpPr>
      <dsp:spPr>
        <a:xfrm>
          <a:off x="1620523" y="120244"/>
          <a:ext cx="1094149" cy="851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Authentication</a:t>
          </a:r>
        </a:p>
      </dsp:txBody>
      <dsp:txXfrm>
        <a:off x="1620523" y="120244"/>
        <a:ext cx="1094149" cy="851099"/>
      </dsp:txXfrm>
    </dsp:sp>
    <dsp:sp modelId="{5F89E443-749C-4E27-9DC8-01B92EEB3E48}">
      <dsp:nvSpPr>
        <dsp:cNvPr id="0" name=""/>
        <dsp:cNvSpPr/>
      </dsp:nvSpPr>
      <dsp:spPr>
        <a:xfrm rot="5400000">
          <a:off x="1600196" y="2193341"/>
          <a:ext cx="893654" cy="10173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766D835-BBB7-4411-B3AF-40AE6337B013}">
      <dsp:nvSpPr>
        <dsp:cNvPr id="0" name=""/>
        <dsp:cNvSpPr/>
      </dsp:nvSpPr>
      <dsp:spPr>
        <a:xfrm>
          <a:off x="1363432" y="1202707"/>
          <a:ext cx="1504388" cy="105302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Photuris</a:t>
          </a:r>
          <a:endParaRPr lang="en-US" sz="2300" kern="1200" dirty="0"/>
        </a:p>
      </dsp:txBody>
      <dsp:txXfrm>
        <a:off x="1414846" y="1254121"/>
        <a:ext cx="1401560" cy="950195"/>
      </dsp:txXfrm>
    </dsp:sp>
    <dsp:sp modelId="{771F9380-8FB0-4235-A2C5-ADFCB57EDEC7}">
      <dsp:nvSpPr>
        <dsp:cNvPr id="0" name=""/>
        <dsp:cNvSpPr/>
      </dsp:nvSpPr>
      <dsp:spPr>
        <a:xfrm>
          <a:off x="2867821" y="1303137"/>
          <a:ext cx="1094149" cy="851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Key Security</a:t>
          </a:r>
        </a:p>
      </dsp:txBody>
      <dsp:txXfrm>
        <a:off x="2867821" y="1303137"/>
        <a:ext cx="1094149" cy="851099"/>
      </dsp:txXfrm>
    </dsp:sp>
    <dsp:sp modelId="{26FA8227-A4DD-467C-B2B5-0969B701B0DE}">
      <dsp:nvSpPr>
        <dsp:cNvPr id="0" name=""/>
        <dsp:cNvSpPr/>
      </dsp:nvSpPr>
      <dsp:spPr>
        <a:xfrm>
          <a:off x="2610730" y="2385600"/>
          <a:ext cx="1504388" cy="105302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Oakley</a:t>
          </a:r>
        </a:p>
      </dsp:txBody>
      <dsp:txXfrm>
        <a:off x="2662144" y="2437014"/>
        <a:ext cx="1401560" cy="950195"/>
      </dsp:txXfrm>
    </dsp:sp>
    <dsp:sp modelId="{E9C7F431-39E2-4A54-BEC8-CBC8FAE41FEF}">
      <dsp:nvSpPr>
        <dsp:cNvPr id="0" name=""/>
        <dsp:cNvSpPr/>
      </dsp:nvSpPr>
      <dsp:spPr>
        <a:xfrm>
          <a:off x="4115119" y="2486029"/>
          <a:ext cx="1094149" cy="851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Secure Key Exchange</a:t>
          </a:r>
        </a:p>
      </dsp:txBody>
      <dsp:txXfrm>
        <a:off x="4115119" y="2486029"/>
        <a:ext cx="1094149" cy="851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93B243-060F-4D96-BC65-9B86D17F9C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BC8C9-2322-4C4D-AFF4-1253A0DB4F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07800-A952-4C67-84DB-5FE1099751BB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7D956-8A4D-460C-BD91-2CD2D08559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35307-9977-426D-8122-A04DA85EFA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A9912-F913-4588-83D9-0FA03E7C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080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5E4CD-35EF-4F80-AFF7-BEF42A743BF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2EA90-41EA-43CC-AAB2-87D89E94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4840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476C-D988-478B-8CF9-3715E5F7C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472E5-FD06-4AF8-8407-816BA4B90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B71BA-4F20-48EC-935F-D051E05D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B622-F04B-482C-AE28-7AF685AEC9C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AE62D-B9C7-4712-BA5A-F0E0F0D5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9BB56-E7B6-4FEE-9EBF-5E4250CA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48F2-E856-4516-B86A-33E440483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4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5C30-F21D-4592-B402-772F67DB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D9F73-540E-442E-93C5-D499379D0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BBB49-18A4-4527-A94D-69581E13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B622-F04B-482C-AE28-7AF685AEC9C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42CDD-2FE2-47EE-BAC2-749F2E31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AC832-ADC4-4836-88CD-5357A082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48F2-E856-4516-B86A-33E440483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9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50A78-C6BE-498A-98C1-3FC6793C2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CD41B-6AA2-4B54-AC7C-798F4EFCA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32AAC-DD32-4641-BE14-51C7B37F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B622-F04B-482C-AE28-7AF685AEC9C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EACFE-6793-4743-BB12-DE266A0C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3FED5-1236-4680-8763-2276AE43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48F2-E856-4516-B86A-33E440483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8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7E3F-1BA3-48C5-A19D-38DF37C5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7586-BCEC-412E-922F-3D4808493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DFF6B-A241-43ED-AB60-D852E080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B622-F04B-482C-AE28-7AF685AEC9C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22AA-8D77-419B-8E18-39EB0097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B1ED9-36C3-4101-A7CF-97018F52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48F2-E856-4516-B86A-33E440483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3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9F13-A2CE-4F06-A73C-60B54711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54D15-0B0D-4031-8834-A00C6CD1C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224A4-A30B-46D7-AA71-99A2E700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B622-F04B-482C-AE28-7AF685AEC9C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655CC-42E3-4566-B4E7-261AF38D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C5901-49F1-44B7-BD24-9D225842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48F2-E856-4516-B86A-33E440483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4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6C68-8495-4E80-8D1D-9FBDCD05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2CC6B-8131-43AD-8C4C-B1D3F8C47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A2DC5-49C7-4178-90EB-3D99A0A2F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AF0D0-1B05-4615-A6C0-5EA5A643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B622-F04B-482C-AE28-7AF685AEC9C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B105E-8265-4C44-9829-90EAB8F9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3AFA6-3F78-4983-890D-DE097A1B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48F2-E856-4516-B86A-33E440483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5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DF6D-18A3-4D98-B598-A08349CF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D27F6-C038-47A1-9DB9-6F6D50EEC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37C50-45CC-42E2-A765-4F21A6D87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35E0B-CFAB-4EC6-BCE2-EEB3A8110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11657-F52B-4688-99E0-FA5DB973B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107508-EAE7-4BA5-A8A3-8F4465B4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B622-F04B-482C-AE28-7AF685AEC9C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7BBA8-8B25-4142-94DB-430E6E54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01DDA-82E2-43A5-9B00-FD15E319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48F2-E856-4516-B86A-33E440483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0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DEFA-7EE5-4EA7-A01C-0DA55D096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917D0-1003-45D5-8DFA-2771982A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B622-F04B-482C-AE28-7AF685AEC9C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1D55F-A526-4DB4-BE33-E425B1D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774BE-77E1-44C1-9003-FFDF618D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48F2-E856-4516-B86A-33E440483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2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E317C-9DDF-4A34-AD7E-5F40ACDE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B622-F04B-482C-AE28-7AF685AEC9C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1B3363-90EB-46A4-BF58-BA16EC0A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DB271-0B25-4C0A-A238-C01CF36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48F2-E856-4516-B86A-33E440483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5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7BC1-119A-4F13-9D9A-0C927F53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8E9D-0CCA-4F23-91B9-3A3871DF5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657AB-408F-46ED-A748-958BE6C13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A808C-0259-4E33-A763-F7DBD6B2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B622-F04B-482C-AE28-7AF685AEC9C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35A50-88DE-4B91-B2E9-D91DEEB2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9B3D3-0F99-4818-A1B7-09FBCB53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48F2-E856-4516-B86A-33E440483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9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DBA9-B01D-4E4F-988E-C55944DB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FD687-2150-43CE-98DE-B26FB4350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FD85F-B1DC-43EB-BCA7-19D26F745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D92F-C8EA-4EDA-8026-49A1133E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B622-F04B-482C-AE28-7AF685AEC9C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46748-6202-4C76-B2D5-EF5AE840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03AAB-D1E6-4CA6-8FFA-99AEA57E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48F2-E856-4516-B86A-33E440483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8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9D5E6-A33E-46B8-B609-AF57B2E47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03634" y="5976203"/>
            <a:ext cx="184731" cy="830997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FA0102-097E-4E6A-9E48-F5B71FBE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5E4B5-42D3-4D80-B5A9-1F7788733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AAA4-6DDA-43CC-A02A-A0148A6AC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2B622-F04B-482C-AE28-7AF685AEC9C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22858-2654-4146-A59B-11AA7073D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48F2-E856-4516-B86A-33E440483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2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6B71E-6D72-4BAA-A076-DE91E1DF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03634" y="6345535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0F74E-3F42-4613-95CD-8F236A3955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 Key Exchange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20754-7DFE-4985-96FD-4F089ABCD5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Bellew</a:t>
            </a:r>
          </a:p>
        </p:txBody>
      </p:sp>
    </p:spTree>
    <p:extLst>
      <p:ext uri="{BB962C8B-B14F-4D97-AF65-F5344CB8AC3E}">
        <p14:creationId xmlns:p14="http://schemas.microsoft.com/office/powerpoint/2010/main" val="718413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231B-91D3-410F-8FF7-627CD285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Diffie Hellman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FA7C-3D40-4534-AB6A-9DCF006B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</a:t>
            </a:r>
            <a:r>
              <a:rPr lang="en-US" dirty="0" err="1"/>
              <a:t>abou</a:t>
            </a:r>
            <a:r>
              <a:rPr lang="en-US" dirty="0"/>
              <a:t> Parameters and look in </a:t>
            </a:r>
            <a:r>
              <a:rPr lang="en-US"/>
              <a:t>the book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D9204-A03E-4497-9343-97AF6E15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47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5BD2-4FAB-4CBB-9DFF-391940F2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05A3-0672-40D6-BF65-B814FEF60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E9590-1664-4476-99A2-9CCD26AB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DF01-EF86-43B4-B665-945A2814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IKE Phase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F975-44E7-4E33-AE42-DCAF0F6E4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76203-36E3-474B-BA3A-4CFB2B980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967" y="3044142"/>
            <a:ext cx="1250066" cy="769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4F367-ACAD-4D42-9E3C-271D6AAD5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967" y="3044142"/>
            <a:ext cx="1250066" cy="76971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39FD3-084C-41C4-9E31-9CE9AF19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2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8970-163D-423D-BA08-941E8293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228D0-D15F-4019-AC23-24E357834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9385-7EEA-4CCB-A2CE-17049A90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3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D538-F8ED-4741-9598-2C079B04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A380A-577F-4EA2-A800-4AD632B11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IKE</a:t>
            </a:r>
          </a:p>
          <a:p>
            <a:r>
              <a:rPr lang="en-US" dirty="0"/>
              <a:t>Why IKE is used</a:t>
            </a:r>
          </a:p>
          <a:p>
            <a:r>
              <a:rPr lang="en-US" dirty="0"/>
              <a:t>What is IKE</a:t>
            </a:r>
          </a:p>
          <a:p>
            <a:pPr lvl="1"/>
            <a:r>
              <a:rPr lang="en-US" dirty="0"/>
              <a:t>IKE Phases</a:t>
            </a:r>
          </a:p>
          <a:p>
            <a:pPr lvl="1"/>
            <a:r>
              <a:rPr lang="en-US" dirty="0"/>
              <a:t>Mode of Operation</a:t>
            </a:r>
          </a:p>
          <a:p>
            <a:pPr lvl="1"/>
            <a:r>
              <a:rPr lang="en-US" dirty="0"/>
              <a:t>Authentication Methods</a:t>
            </a:r>
          </a:p>
          <a:p>
            <a:pPr lvl="1"/>
            <a:r>
              <a:rPr lang="en-US" dirty="0"/>
              <a:t>Session Keys</a:t>
            </a:r>
          </a:p>
          <a:p>
            <a:pPr lvl="1"/>
            <a:r>
              <a:rPr lang="en-US" dirty="0"/>
              <a:t>ISAKMP/IKE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F5590-D9D6-420B-A94A-7BFEB214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4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FC5E-E1FA-4E28-8C18-128D77D4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13" y="297351"/>
            <a:ext cx="10515600" cy="1325563"/>
          </a:xfrm>
        </p:spPr>
        <p:txBody>
          <a:bodyPr/>
          <a:lstStyle/>
          <a:p>
            <a:r>
              <a:rPr lang="en-US" dirty="0"/>
              <a:t>History of IKE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5C1DE-CE85-4671-A364-E73EFEAB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7C5425A-6045-428F-8E66-45F0FA7B25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3190244"/>
              </p:ext>
            </p:extLst>
          </p:nvPr>
        </p:nvGraphicFramePr>
        <p:xfrm>
          <a:off x="5849817" y="1843088"/>
          <a:ext cx="5663952" cy="3458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9E3BBB3-7408-4CE7-8265-AE86B2D936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9787949"/>
              </p:ext>
            </p:extLst>
          </p:nvPr>
        </p:nvGraphicFramePr>
        <p:xfrm>
          <a:off x="524413" y="1843088"/>
          <a:ext cx="5325403" cy="3458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87615A20-D0F1-487B-8C66-3C1F09A6E224}"/>
              </a:ext>
            </a:extLst>
          </p:cNvPr>
          <p:cNvGrpSpPr/>
          <p:nvPr/>
        </p:nvGrpSpPr>
        <p:grpSpPr>
          <a:xfrm>
            <a:off x="4877619" y="2635202"/>
            <a:ext cx="1504388" cy="1053023"/>
            <a:chOff x="116134" y="19814"/>
            <a:chExt cx="1504388" cy="10530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7212450-324A-4EFA-AC6A-CCEE586538E8}"/>
                </a:ext>
              </a:extLst>
            </p:cNvPr>
            <p:cNvSpPr/>
            <p:nvPr/>
          </p:nvSpPr>
          <p:spPr>
            <a:xfrm>
              <a:off x="116134" y="19814"/>
              <a:ext cx="1504388" cy="1053023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7F0F0412-37BB-470B-B048-821C846F1524}"/>
                </a:ext>
              </a:extLst>
            </p:cNvPr>
            <p:cNvSpPr txBox="1"/>
            <p:nvPr/>
          </p:nvSpPr>
          <p:spPr>
            <a:xfrm>
              <a:off x="167548" y="71228"/>
              <a:ext cx="1401560" cy="9501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Secure Key Exchange Mechanism (SKEME)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267172-1861-4BA4-9FE1-6196984EB46D}"/>
              </a:ext>
            </a:extLst>
          </p:cNvPr>
          <p:cNvGrpSpPr/>
          <p:nvPr/>
        </p:nvGrpSpPr>
        <p:grpSpPr>
          <a:xfrm>
            <a:off x="4929033" y="5581665"/>
            <a:ext cx="1504388" cy="1053023"/>
            <a:chOff x="116134" y="19814"/>
            <a:chExt cx="1504388" cy="105302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FAB8644-9CB1-4E13-ABB1-29B54C2F0985}"/>
                </a:ext>
              </a:extLst>
            </p:cNvPr>
            <p:cNvSpPr/>
            <p:nvPr/>
          </p:nvSpPr>
          <p:spPr>
            <a:xfrm>
              <a:off x="116134" y="19814"/>
              <a:ext cx="1504388" cy="1053023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127C24DC-8628-4239-A413-8CA03CC4C6E4}"/>
                </a:ext>
              </a:extLst>
            </p:cNvPr>
            <p:cNvSpPr txBox="1"/>
            <p:nvPr/>
          </p:nvSpPr>
          <p:spPr>
            <a:xfrm>
              <a:off x="167548" y="71228"/>
              <a:ext cx="1401560" cy="9501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Internet Key Exchange</a:t>
              </a:r>
            </a:p>
          </p:txBody>
        </p:sp>
      </p:grp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8516DB24-4776-4089-82F0-98E2DCA79A45}"/>
              </a:ext>
            </a:extLst>
          </p:cNvPr>
          <p:cNvSpPr/>
          <p:nvPr/>
        </p:nvSpPr>
        <p:spPr>
          <a:xfrm rot="16200000" flipH="1">
            <a:off x="6824489" y="4800869"/>
            <a:ext cx="893655" cy="1572964"/>
          </a:xfrm>
          <a:prstGeom prst="bentUpArrow">
            <a:avLst>
              <a:gd name="adj1" fmla="val 32840"/>
              <a:gd name="adj2" fmla="val 25000"/>
              <a:gd name="adj3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C7E6D2BA-27E8-4B99-9567-2190149C8027}"/>
              </a:ext>
            </a:extLst>
          </p:cNvPr>
          <p:cNvSpPr/>
          <p:nvPr/>
        </p:nvSpPr>
        <p:spPr>
          <a:xfrm rot="5400000">
            <a:off x="3709828" y="5407155"/>
            <a:ext cx="893654" cy="101739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FCFD7B9-6C68-4BAA-91FD-F2641AF2B085}"/>
              </a:ext>
            </a:extLst>
          </p:cNvPr>
          <p:cNvSpPr/>
          <p:nvPr/>
        </p:nvSpPr>
        <p:spPr>
          <a:xfrm>
            <a:off x="5519811" y="3688225"/>
            <a:ext cx="419595" cy="1525050"/>
          </a:xfrm>
          <a:prstGeom prst="downArrow">
            <a:avLst/>
          </a:prstGeom>
          <a:solidFill>
            <a:srgbClr val="4472C4">
              <a:tint val="50000"/>
              <a:hueOff val="0"/>
              <a:satOff val="0"/>
              <a:lumOff val="0"/>
              <a:alphaOff val="0"/>
            </a:srgb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CF5E26-79D0-4145-A6A1-4E835BC1E370}"/>
              </a:ext>
            </a:extLst>
          </p:cNvPr>
          <p:cNvSpPr txBox="1"/>
          <p:nvPr/>
        </p:nvSpPr>
        <p:spPr>
          <a:xfrm>
            <a:off x="6263920" y="2687098"/>
            <a:ext cx="14345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1" indent="-114300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Secure Key Exchange</a:t>
            </a:r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951694E4-BBA4-4F06-8D58-5C954AB1ADE9}"/>
              </a:ext>
            </a:extLst>
          </p:cNvPr>
          <p:cNvSpPr/>
          <p:nvPr/>
        </p:nvSpPr>
        <p:spPr>
          <a:xfrm rot="16200000" flipH="1">
            <a:off x="9339837" y="4631827"/>
            <a:ext cx="2748834" cy="1017394"/>
          </a:xfrm>
          <a:prstGeom prst="bentUpArrow">
            <a:avLst>
              <a:gd name="adj1" fmla="val 32840"/>
              <a:gd name="adj2" fmla="val 26100"/>
              <a:gd name="adj3" fmla="val 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289ED97-694C-45DD-8267-67EC02D02D98}"/>
              </a:ext>
            </a:extLst>
          </p:cNvPr>
          <p:cNvSpPr/>
          <p:nvPr/>
        </p:nvSpPr>
        <p:spPr>
          <a:xfrm flipH="1">
            <a:off x="6733792" y="5976203"/>
            <a:ext cx="3488787" cy="584446"/>
          </a:xfrm>
          <a:prstGeom prst="right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4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E8CA-1309-43F9-B2E4-38631E23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1F1C8-EECE-4BFD-9F07-1D9DECE08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ISAKMP -&gt; Authentication and Key Exchange Framework</a:t>
            </a:r>
          </a:p>
          <a:p>
            <a:r>
              <a:rPr lang="en-US" dirty="0"/>
              <a:t>Oakley -&gt; Key Exchange Modes</a:t>
            </a:r>
          </a:p>
          <a:p>
            <a:r>
              <a:rPr lang="en-US" dirty="0"/>
              <a:t>SKEME -&gt; anonymity, reputability, and key refreshment</a:t>
            </a:r>
          </a:p>
          <a:p>
            <a:r>
              <a:rPr lang="en-US" dirty="0"/>
              <a:t>Each is good but we needed All!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5483F-A5BF-40DB-826A-21D414E1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8F45D5-A0C0-447A-99F3-431A9B460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62" y="4052533"/>
            <a:ext cx="3270238" cy="2805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CBB8F6-68E0-4F6C-81E7-33C58CD42A89}"/>
              </a:ext>
            </a:extLst>
          </p:cNvPr>
          <p:cNvSpPr txBox="1"/>
          <p:nvPr/>
        </p:nvSpPr>
        <p:spPr>
          <a:xfrm rot="1453306">
            <a:off x="1205588" y="4673642"/>
            <a:ext cx="165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ISAKMP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8DE9214-6AA5-40DE-A046-AA9E2B2C8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206" y="3564610"/>
            <a:ext cx="4391186" cy="32933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47C189-301D-48F9-BC75-B4A5B130748A}"/>
              </a:ext>
            </a:extLst>
          </p:cNvPr>
          <p:cNvSpPr txBox="1"/>
          <p:nvPr/>
        </p:nvSpPr>
        <p:spPr>
          <a:xfrm rot="17322485">
            <a:off x="2473598" y="4378448"/>
            <a:ext cx="165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SKEME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E4E388-4390-4EDB-9929-88C3176D1E9F}"/>
              </a:ext>
            </a:extLst>
          </p:cNvPr>
          <p:cNvSpPr txBox="1"/>
          <p:nvPr/>
        </p:nvSpPr>
        <p:spPr>
          <a:xfrm rot="21192562">
            <a:off x="1599725" y="5495759"/>
            <a:ext cx="165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Oakley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935E16-6D05-4F8A-BD77-ABD8E06DE15F}"/>
              </a:ext>
            </a:extLst>
          </p:cNvPr>
          <p:cNvSpPr txBox="1"/>
          <p:nvPr/>
        </p:nvSpPr>
        <p:spPr>
          <a:xfrm>
            <a:off x="9021317" y="5076305"/>
            <a:ext cx="1650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Internet Key Exchange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D3A5A77-99BC-4C3C-BC44-94D00BBF8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005" y="285593"/>
            <a:ext cx="2535761" cy="156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3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2A15-2609-46FC-AAC7-1D14D242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IKE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0F6E7-7B1E-4E7C-AFC7-BA739FE41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2 Phases?</a:t>
            </a:r>
          </a:p>
          <a:p>
            <a:r>
              <a:rPr lang="en-US" dirty="0"/>
              <a:t>Phase 1: Mutual </a:t>
            </a:r>
            <a:r>
              <a:rPr lang="en-US" dirty="0" err="1"/>
              <a:t>Authenticaiton</a:t>
            </a:r>
            <a:r>
              <a:rPr lang="en-US" dirty="0"/>
              <a:t> and Session Keys = IKE SA</a:t>
            </a:r>
          </a:p>
          <a:p>
            <a:r>
              <a:rPr lang="en-US" dirty="0"/>
              <a:t>Phase 2: Create Multiple Associations between entities = ESP or AH SA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6874D-B085-4BF9-B5DB-5A9B9E71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7F13E-A3FD-4ED4-85B6-0334A2DC4A7D}"/>
              </a:ext>
            </a:extLst>
          </p:cNvPr>
          <p:cNvSpPr txBox="1"/>
          <p:nvPr/>
        </p:nvSpPr>
        <p:spPr>
          <a:xfrm>
            <a:off x="7624689" y="4380792"/>
            <a:ext cx="3418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IKE – Internet Key Exchange</a:t>
            </a:r>
          </a:p>
          <a:p>
            <a:r>
              <a:rPr lang="en-US" dirty="0"/>
              <a:t>SA – Security Association</a:t>
            </a:r>
          </a:p>
          <a:p>
            <a:r>
              <a:rPr lang="en-US" dirty="0"/>
              <a:t>ESP – Encapsulating Security Payload</a:t>
            </a:r>
          </a:p>
          <a:p>
            <a:r>
              <a:rPr lang="en-US" dirty="0"/>
              <a:t>AH – Authentication Header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1CC003-C386-4BDC-9F5A-B5DC8C829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370" y="4631591"/>
            <a:ext cx="50101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4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13AB-6E93-4100-9451-3375BA94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DF6CF-C248-46CC-9FB7-D2E27456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Authenticate </a:t>
            </a:r>
            <a:r>
              <a:rPr lang="en-US" dirty="0" err="1"/>
              <a:t>IPSec</a:t>
            </a:r>
            <a:r>
              <a:rPr lang="en-US" dirty="0"/>
              <a:t> Peers</a:t>
            </a:r>
          </a:p>
          <a:p>
            <a:r>
              <a:rPr lang="en-US" dirty="0"/>
              <a:t>Secure Channel between Peers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A7CA2-501E-4DA2-B6AA-64AF7854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0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8967-61E6-4F2F-9AF0-CD4D489B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54C1B-79C2-4F40-900F-4D3A969A4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 Mode </a:t>
            </a:r>
          </a:p>
          <a:p>
            <a:pPr lvl="1"/>
            <a:r>
              <a:rPr lang="en-US" dirty="0"/>
              <a:t>Aggressive or Main</a:t>
            </a:r>
          </a:p>
          <a:p>
            <a:r>
              <a:rPr lang="en-US" dirty="0"/>
              <a:t>Authenticate and Protect </a:t>
            </a:r>
            <a:r>
              <a:rPr lang="en-US" dirty="0" err="1"/>
              <a:t>IPSec</a:t>
            </a:r>
            <a:r>
              <a:rPr lang="en-US" dirty="0"/>
              <a:t> Peers</a:t>
            </a:r>
          </a:p>
          <a:p>
            <a:r>
              <a:rPr lang="en-US" dirty="0"/>
              <a:t>Create Shared Secret Keys (Diffie-Hellman)</a:t>
            </a:r>
          </a:p>
          <a:p>
            <a:r>
              <a:rPr lang="en-US" dirty="0"/>
              <a:t>Establish secure tunnel for Phase 2 Parameters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2A1E0-05F2-4043-951D-5F2A4FD0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080B2B-9160-4E19-84B1-20E43E867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262" y="4441024"/>
            <a:ext cx="5582429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7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F257-C81A-440B-9A04-B1B5C180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Phase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BEA54-014F-4E58-B918-33FF2A8AC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40012" cy="4351338"/>
          </a:xfrm>
        </p:spPr>
        <p:txBody>
          <a:bodyPr/>
          <a:lstStyle/>
          <a:p>
            <a:r>
              <a:rPr lang="en-US" dirty="0"/>
              <a:t>Main Mode</a:t>
            </a:r>
          </a:p>
          <a:p>
            <a:pPr lvl="1"/>
            <a:r>
              <a:rPr lang="en-US" dirty="0"/>
              <a:t>6 Messages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10F30-3B23-4E04-81A3-1EE75A09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3BEA2-FF2D-4299-BE8E-D244AB2E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57" y="1407977"/>
            <a:ext cx="1895475" cy="438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E06C00-5114-480D-8C95-0E6236B86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121" y="1231280"/>
            <a:ext cx="2606006" cy="79154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6C64AE-D3BE-44B0-9B02-A1DBF8AEAAFE}"/>
              </a:ext>
            </a:extLst>
          </p:cNvPr>
          <p:cNvSpPr txBox="1">
            <a:spLocks/>
          </p:cNvSpPr>
          <p:nvPr/>
        </p:nvSpPr>
        <p:spPr>
          <a:xfrm>
            <a:off x="7299121" y="1962441"/>
            <a:ext cx="34400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Aggressive Mode</a:t>
            </a:r>
          </a:p>
          <a:p>
            <a:pPr lvl="1"/>
            <a:r>
              <a:rPr lang="en-US" dirty="0"/>
              <a:t>3 Messages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6B1D95-1839-46AF-8666-7F9D3D2D6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66" y="2969703"/>
            <a:ext cx="4511879" cy="27648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D8159B-A730-4732-A333-88511A987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3471" y="3097080"/>
            <a:ext cx="4630329" cy="20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9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7309-C431-43BB-A06A-CC957E74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IKE Authentication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15979-654F-44C5-996D-4EE6884F7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Public Key Encryption</a:t>
            </a:r>
          </a:p>
          <a:p>
            <a:r>
              <a:rPr lang="en-US" dirty="0"/>
              <a:t>Revised Public Key Encryption</a:t>
            </a:r>
          </a:p>
          <a:p>
            <a:r>
              <a:rPr lang="en-US" dirty="0"/>
              <a:t>Public Key Signature</a:t>
            </a:r>
          </a:p>
          <a:p>
            <a:r>
              <a:rPr lang="en-US" dirty="0"/>
              <a:t>Pre-shared secret Key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E28A8-2BDE-4F84-8765-8BA718BF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65E693-A378-4A4B-87A8-BDBFAF292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602" y="4782262"/>
            <a:ext cx="3311335" cy="196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9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239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Internet Key Exchange</vt:lpstr>
      <vt:lpstr>Overview</vt:lpstr>
      <vt:lpstr>History of IKE</vt:lpstr>
      <vt:lpstr>Why IKE</vt:lpstr>
      <vt:lpstr>IKE Phases</vt:lpstr>
      <vt:lpstr>Phase 1 Summary</vt:lpstr>
      <vt:lpstr>Phase 1 Steps</vt:lpstr>
      <vt:lpstr>Modes of Phase 1</vt:lpstr>
      <vt:lpstr>IKE Authentication Methods</vt:lpstr>
      <vt:lpstr>Diffie Hellman</vt:lpstr>
      <vt:lpstr>Proof of Identity</vt:lpstr>
      <vt:lpstr>IKE Phase 2</vt:lpstr>
      <vt:lpstr>What is a Message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Key Exchange</dc:title>
  <dc:creator>Bellew, Nathan D (US)</dc:creator>
  <cp:keywords>Unrestricted</cp:keywords>
  <cp:lastModifiedBy>Bellew, Nathan D (US)</cp:lastModifiedBy>
  <cp:revision>23</cp:revision>
  <dcterms:created xsi:type="dcterms:W3CDTF">2022-04-14T14:47:18Z</dcterms:created>
  <dcterms:modified xsi:type="dcterms:W3CDTF">2022-04-28T23:20:06Z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US\e399514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
</vt:lpwstr>
  </property>
  <property fmtid="{D5CDD505-2E9C-101B-9397-08002B2CF9AE}" pid="12" name="ExpCountry">
    <vt:lpwstr/>
  </property>
  <property fmtid="{D5CDD505-2E9C-101B-9397-08002B2CF9AE}" pid="13" name="TextBoxAndDropdownValues">
    <vt:lpwstr/>
  </property>
</Properties>
</file>