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56" r:id="rId2"/>
    <p:sldId id="453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497"/>
    <a:srgbClr val="C10134"/>
    <a:srgbClr val="FFCC00"/>
    <a:srgbClr val="9B0E1A"/>
    <a:srgbClr val="F8EA36"/>
    <a:srgbClr val="001E2C"/>
    <a:srgbClr val="00294C"/>
    <a:srgbClr val="003651"/>
    <a:srgbClr val="004D74"/>
    <a:srgbClr val="003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14" autoAdjust="0"/>
    <p:restoredTop sz="95030" autoAdjust="0"/>
  </p:normalViewPr>
  <p:slideViewPr>
    <p:cSldViewPr>
      <p:cViewPr varScale="1">
        <p:scale>
          <a:sx n="107" d="100"/>
          <a:sy n="107" d="100"/>
        </p:scale>
        <p:origin x="1638" y="96"/>
      </p:cViewPr>
      <p:guideLst>
        <p:guide orient="horz" pos="43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B1A71-6927-40B6-894E-09A89599AA05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229C-57AD-4B80-B11A-C470B3945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198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C0944-93B8-461E-8F1A-9961D73FC234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5E080-F314-4360-8501-532295B4B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7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64"/>
            <a:ext cx="9143999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E714-7D5A-40B7-9128-870065C66049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060-3097-400A-A898-C9B15445B45D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6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D900-EA47-4A74-B86E-96DBB278547F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9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099-D6CF-459E-959E-0655A0116F4F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8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6A35-9BB4-46AA-B7CA-D8B85D4DCC30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A908-85FD-4EA6-A2AD-5557574CFBEB}" type="datetime1">
              <a:rPr lang="de-DE" smtClean="0"/>
              <a:t>01.11.2015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B47E-C323-47D6-97EE-EBF8A6A6A4D1}" type="datetime1">
              <a:rPr lang="de-DE" smtClean="0"/>
              <a:t>01.11.2015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71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46BC-827D-49E9-89C5-6E2EB06E1E1A}" type="datetime1">
              <a:rPr lang="de-DE" smtClean="0"/>
              <a:t>01.11.2015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2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A949-54FA-4F17-8AE2-71FB47A1C507}" type="datetime1">
              <a:rPr lang="de-DE" smtClean="0"/>
              <a:t>01.11.2015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F5A4-F9C3-4EEF-9A26-DA5F6B9E7FC2}" type="datetime1">
              <a:rPr lang="de-DE" smtClean="0"/>
              <a:t>01.11.2015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F3CE-3578-4B99-8E8D-DAB689BFB055}" type="datetime1">
              <a:rPr lang="de-DE" smtClean="0"/>
              <a:t>01.11.2015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54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" y="0"/>
            <a:ext cx="9144000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3A35-DA4F-42A1-922A-DF123D2FF72E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6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0150" y="2436540"/>
            <a:ext cx="6743700" cy="3705225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755576" y="1484784"/>
            <a:ext cx="6638056" cy="9517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MTA-HTML5 -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App-Entwicklung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mit HTML5</a:t>
            </a:r>
          </a:p>
          <a:p>
            <a:pPr lvl="0" algn="l">
              <a:spcBef>
                <a:spcPts val="0"/>
              </a:spcBef>
            </a:pPr>
            <a:r>
              <a:rPr lang="de-DE" sz="3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itchFamily="34" charset="0"/>
                <a:cs typeface="Arial" pitchFamily="34" charset="0"/>
              </a:rPr>
              <a:t>Aufgabe: </a:t>
            </a:r>
            <a:r>
              <a:rPr lang="de-DE" sz="28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de-DE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3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itchFamily="34" charset="0"/>
                <a:cs typeface="Arial" pitchFamily="34" charset="0"/>
              </a:rPr>
              <a:t>und </a:t>
            </a:r>
            <a:r>
              <a:rPr lang="de-DE" sz="28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endParaRPr lang="de-DE" sz="2800" b="1" dirty="0">
              <a:solidFill>
                <a:prstClr val="black">
                  <a:lumMod val="95000"/>
                  <a:lumOff val="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79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 txBox="1">
            <a:spLocks/>
          </p:cNvSpPr>
          <p:nvPr/>
        </p:nvSpPr>
        <p:spPr>
          <a:xfrm>
            <a:off x="755576" y="1484784"/>
            <a:ext cx="6638056" cy="9517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MTA-HTML5 -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App-Entwicklung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mit HTML5</a:t>
            </a:r>
          </a:p>
          <a:p>
            <a:pPr lvl="0" algn="l">
              <a:spcBef>
                <a:spcPts val="0"/>
              </a:spcBef>
            </a:pPr>
            <a:r>
              <a:rPr lang="de-DE" sz="3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itchFamily="34" charset="0"/>
                <a:cs typeface="Arial" pitchFamily="34" charset="0"/>
              </a:rPr>
              <a:t>Beispiel: </a:t>
            </a:r>
            <a:r>
              <a:rPr lang="de-DE" sz="28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de-DE" sz="3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itchFamily="34" charset="0"/>
                <a:cs typeface="Arial" pitchFamily="34" charset="0"/>
              </a:rPr>
              <a:t> und </a:t>
            </a:r>
            <a:r>
              <a:rPr lang="de-DE" sz="28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endParaRPr lang="de-DE" sz="2800" dirty="0">
              <a:solidFill>
                <a:prstClr val="black">
                  <a:lumMod val="95000"/>
                  <a:lumOff val="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99592" y="3878130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 err="1" smtClean="0"/>
              <a:t>Required</a:t>
            </a:r>
            <a:r>
              <a:rPr lang="de-DE" sz="2400" b="1" i="1" dirty="0" smtClean="0"/>
              <a:t>:</a:t>
            </a:r>
          </a:p>
          <a:p>
            <a:endParaRPr lang="de-DE" sz="2400" dirty="0" smtClean="0"/>
          </a:p>
          <a:p>
            <a:r>
              <a:rPr lang="de-DE" sz="2400" b="1" i="1" dirty="0" err="1" smtClean="0"/>
              <a:t>Placeholder</a:t>
            </a:r>
            <a:r>
              <a:rPr lang="de-DE" sz="2400" b="1" i="1" dirty="0" smtClean="0"/>
              <a:t>:</a:t>
            </a:r>
            <a:endParaRPr lang="de-DE" sz="2400" b="1" i="1" dirty="0"/>
          </a:p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65123" y="6323745"/>
            <a:ext cx="5544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i="1" dirty="0" smtClean="0"/>
              <a:t>Quelle: http://www.toller-link.io</a:t>
            </a:r>
            <a:endParaRPr lang="de-DE" sz="1200" i="1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777008" y="2830078"/>
            <a:ext cx="5616624" cy="33855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600" b="0" i="0" u="none" strike="noStrike" cap="none" normalizeH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QUELLTEXT &gt;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Larissa</vt:lpstr>
      <vt:lpstr>PowerPoint-Präsentation</vt:lpstr>
      <vt:lpstr>PowerPoint-Präsentation</vt:lpstr>
    </vt:vector>
  </TitlesOfParts>
  <Company>Iconate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Klumpen Business Communications</dc:title>
  <dc:creator>Philipp Meichsner</dc:creator>
  <cp:lastModifiedBy>Martin Schleyer</cp:lastModifiedBy>
  <cp:revision>811</cp:revision>
  <dcterms:created xsi:type="dcterms:W3CDTF">2012-02-27T15:25:12Z</dcterms:created>
  <dcterms:modified xsi:type="dcterms:W3CDTF">2015-11-01T18:46:07Z</dcterms:modified>
</cp:coreProperties>
</file>