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A24F-56D0-7C72-5243-DD30A8C9C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79598-4688-5543-0FF0-82F566799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2060-256B-0E69-D8B6-470D4E76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FE7D-8CDB-B64C-BC79-5F0C1FB8CA0E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A857-E8A7-D954-299D-04C18E6D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FB9BB-C957-4288-E245-A0420347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6920-8A1B-9640-972C-BE5CDB91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9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8575-449F-FCA4-2687-4473E4FF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85B9E-2EA6-6216-27A2-E66F92252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B741-6961-F4C7-DFD7-439D2026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FE7D-8CDB-B64C-BC79-5F0C1FB8CA0E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49200-53EE-DC3A-AF80-90DEAE02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172DF-E95C-8582-6C6B-0A865D2E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6920-8A1B-9640-972C-BE5CDB91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D7406-A702-0CC5-04F5-D04525D0D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FCCFE-3C8A-9B9F-BD9E-2D9BCC614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C2D8-6A73-FD7B-CBDC-ABC2748C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FE7D-8CDB-B64C-BC79-5F0C1FB8CA0E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43571-2D11-F6D2-44A1-EA6C76A0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8EF84-F33C-D303-9AF3-75DFB60C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6920-8A1B-9640-972C-BE5CDB91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FB53-5573-811B-226F-6F714CE2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EC7C-82E0-B81E-C021-93349C173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2034-F2E5-7E10-F601-49187332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FE7D-8CDB-B64C-BC79-5F0C1FB8CA0E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5B3-8C51-6AD7-5048-B7D7C2A1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C3C2-3C45-6B23-C79D-88E80B1F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6920-8A1B-9640-972C-BE5CDB91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4A8B-A9A6-346C-D5BF-B53AEECC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7C9E8-4C64-1F88-4517-04F1859F7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3E62-B311-B118-003D-C9192CA0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FE7D-8CDB-B64C-BC79-5F0C1FB8CA0E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4BC21-9F3C-E2E5-914F-4EF6AC40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FD9D-5815-C02E-2F6A-1317FEFF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6920-8A1B-9640-972C-BE5CDB91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58A1-546E-AD70-3284-9EE2F974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F285C-133E-8417-C276-5A7487154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783FF-8D8A-A54A-224A-65068534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37AF6-9A48-46C7-5A29-164135B1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FE7D-8CDB-B64C-BC79-5F0C1FB8CA0E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D99DA-0702-3C62-E3A3-6F86D87D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58796-1075-05E3-F534-64695222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6920-8A1B-9640-972C-BE5CDB91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2852-11C0-B508-FF65-462B8D4B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6E010-199D-44CE-E43E-154712907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657F3-066F-B74A-DDF8-80F066A72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3918F-BDB9-8AF6-B4BB-8EC940B05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7FD0B-C84F-566E-1CDE-C89090DBB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BC989-2AA0-D749-2316-9BBC1AFC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FE7D-8CDB-B64C-BC79-5F0C1FB8CA0E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3F68B-D106-1875-4693-83307CB8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9174D-6EB6-56AB-7672-139796A3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6920-8A1B-9640-972C-BE5CDB91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0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F6D0-8FBA-612D-EF7A-D28CB8E0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B777A-D15E-CBCB-791E-838E552A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FE7D-8CDB-B64C-BC79-5F0C1FB8CA0E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7ADB4-D824-FE91-C38E-0CFF1738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BE2B4-6884-D2B6-10BF-F1AC9FC3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6920-8A1B-9640-972C-BE5CDB91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96A41-2527-BD79-DFBF-B4AC86CB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FE7D-8CDB-B64C-BC79-5F0C1FB8CA0E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B696F-F2F6-1758-A318-700C9E4C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6C085-9D69-A396-42C1-946F425D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6920-8A1B-9640-972C-BE5CDB91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4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9A7F-D760-8672-71B5-C6919BBE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D259-2898-EA46-66C2-00042C959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38FE5-D1D7-1EB7-736C-84AC5D40F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CFA08-7D64-8B47-6F83-5E34566C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FE7D-8CDB-B64C-BC79-5F0C1FB8CA0E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E803D-2325-E130-2E3C-5EDDF0A4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4EB2A-E0A0-333B-8674-1CD07B5D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6920-8A1B-9640-972C-BE5CDB91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B8CB-B2B5-8068-FE35-7C191C77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861F8-A75A-CF30-848B-E6A7CF81C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55A1D-24C9-3530-0574-2372381F1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1273D-B244-ABD3-71EB-137EC7EA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FE7D-8CDB-B64C-BC79-5F0C1FB8CA0E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BB1D2-F817-625B-3F6B-7C68ECC9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A2B70-4FCD-7CDD-4187-E9481B05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6920-8A1B-9640-972C-BE5CDB91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7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B592A-E2CF-BE7C-08B1-609F94BE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F10C6-FF33-5670-646E-27AACE5E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BBAA-7314-EBCA-AD1C-F7AFA946D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EFE7D-8CDB-B64C-BC79-5F0C1FB8CA0E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692BF-92B0-06ED-38AA-02AA90354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471F-C3D7-E47E-FD5A-1E7C54AD5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56920-8A1B-9640-972C-BE5CDB91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Ink Drawings&#13;&#10;">
            <a:extLst>
              <a:ext uri="{FF2B5EF4-FFF2-40B4-BE49-F238E27FC236}">
                <a16:creationId xmlns:a16="http://schemas.microsoft.com/office/drawing/2014/main" id="{75C055CB-54EC-D2B4-F783-E9C36B7E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13" y="778476"/>
            <a:ext cx="68072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9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0863-2E8D-95B1-7607-0ABE27FC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5055-8076-4C33-D968-D78A5DEC7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1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Dowling</dc:creator>
  <cp:lastModifiedBy>Alexander Dowling</cp:lastModifiedBy>
  <cp:revision>2</cp:revision>
  <dcterms:created xsi:type="dcterms:W3CDTF">2024-11-14T20:32:12Z</dcterms:created>
  <dcterms:modified xsi:type="dcterms:W3CDTF">2024-11-14T20:33:44Z</dcterms:modified>
</cp:coreProperties>
</file>