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f3768db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f3768db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f3768dbd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f3768dbd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3c81f02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3c81f02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f3768dbd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f3768dbd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f3768dbd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f3768db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f3768db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f3768db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c81f02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c81f02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c81f02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c81f02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c81f02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c81f02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3c81f02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3c81f02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bb06bd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bb06bd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3768db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f3768db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9bb06bdf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9bb06bdf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bb06bd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bb06bd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bb06bd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bb06bd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3768db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f3768db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3768db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3768db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f3768dbd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f3768dbd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/>
              <a:t>What are they, When to use them, and How to make them</a:t>
            </a:r>
            <a:endParaRPr sz="2844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Clark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Unity Developer, he/him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implement a State Machine?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66325"/>
            <a:ext cx="7517700" cy="31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state machine is like cooking an egg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Lots of ways to do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easy ways don’t always taste great, and the hard ways aren’t always worth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500"/>
              <a:t>Minimum Requirements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States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 and Switch Statements (or if else if)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83550"/>
            <a:ext cx="4554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easiest way to make a state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Long, bloated scripts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 reusability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it when you need something simple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quick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0" y="1966325"/>
            <a:ext cx="4171300" cy="22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Scripting Package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63100"/>
            <a:ext cx="4959225" cy="30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Components as State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slightly more difficult than switch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StateMachine component that enables and disables State components based on the current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Reusable?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Potential problems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opinion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worth 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Implementation Time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preferred way to make State 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Interfaces and ScriptableObjects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Improve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Reusability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Transitions inside of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States only accept SlimeStateMachine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Functionality Belongs Inside StateMachine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could’ve added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State 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Enter, On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Really useful, Easy to implement, but wasn’t necessary for the Slime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could’ve added (cont.)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State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 a more complex state with it’s own internal State Machine to determine it’s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Composite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 that combines multiple behaviors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example, a Composite State that has both a MoveState and EatState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Move and Eat at the same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Potentially Dangerous - use with caution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82950" y="1256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features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Machines are a good tool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Learn to know when to use a hammer and not a drill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	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https://github.com/ndclark94/StateMachines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State Machine?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 (FSM)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Model of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state machine is made up of: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Condition of a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How the state of a system changes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695575" y="1031700"/>
            <a:ext cx="407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State and what does it do?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is the description of the </a:t>
            </a:r>
            <a:r>
              <a:rPr lang="en"/>
              <a:t>condition of a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jumping, running, climbing, swimming,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Angry, Scared, Asleep, Happy, Sad,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 system is only in one state at a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does state do?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Defines what behavior is going to be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Scared =&gt; runs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Angry =&gt; attack player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1698950" y="2218925"/>
            <a:ext cx="1208100" cy="7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State Machine Diagram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698950" y="2218925"/>
            <a:ext cx="1208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Light 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089950" y="2218050"/>
            <a:ext cx="1208100" cy="70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4089950" y="2218050"/>
            <a:ext cx="1208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Light Off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" name="Google Shape;90;p16"/>
          <p:cNvCxnSpPr>
            <a:endCxn id="89" idx="0"/>
          </p:cNvCxnSpPr>
          <p:nvPr/>
        </p:nvCxnSpPr>
        <p:spPr>
          <a:xfrm flipH="1" rot="10800000">
            <a:off x="2288000" y="2218050"/>
            <a:ext cx="2406000" cy="900"/>
          </a:xfrm>
          <a:prstGeom prst="curvedConnector4">
            <a:avLst>
              <a:gd fmla="val 14549" name="adj1"/>
              <a:gd fmla="val 771777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/>
          <p:nvPr/>
        </p:nvCxnSpPr>
        <p:spPr>
          <a:xfrm flipH="1">
            <a:off x="2358900" y="2926313"/>
            <a:ext cx="2406000" cy="900"/>
          </a:xfrm>
          <a:prstGeom prst="curvedConnector4">
            <a:avLst>
              <a:gd fmla="val 14549" name="adj1"/>
              <a:gd fmla="val 771777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2929950" y="3685850"/>
            <a:ext cx="126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Flip Switch Up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929950" y="1173588"/>
            <a:ext cx="126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Flip Switch Down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214175" y="2371650"/>
            <a:ext cx="27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Does this look familiar?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Animator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Animator is an example of a state machine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060150"/>
            <a:ext cx="6520724" cy="248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51932" l="6949" r="25050" t="8509"/>
          <a:stretch/>
        </p:blipFill>
        <p:spPr>
          <a:xfrm>
            <a:off x="624100" y="2534225"/>
            <a:ext cx="4663400" cy="20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State Machines?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266325"/>
            <a:ext cx="8520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Compartmentalize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Example pseudocode for Character Controller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287500" y="2633500"/>
            <a:ext cx="27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simple and it will work, but what happens when we add more states.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51930" l="6950" r="25045" t="8509"/>
          <a:stretch/>
        </p:blipFill>
        <p:spPr>
          <a:xfrm>
            <a:off x="624100" y="2571750"/>
            <a:ext cx="4663400" cy="203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State Machines?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266325"/>
            <a:ext cx="8520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Compartmentalize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Example pseudocode for Character Controller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5287500" y="2633500"/>
            <a:ext cx="27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simple and it will work, but what happens when we add more states.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58276" l="6949" r="25050" t="8509"/>
          <a:stretch/>
        </p:blipFill>
        <p:spPr>
          <a:xfrm>
            <a:off x="624100" y="2633500"/>
            <a:ext cx="4663400" cy="17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State Machines?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325"/>
            <a:ext cx="85206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Compartmentalize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Example pseudocode for Character Controller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5287500" y="2633500"/>
            <a:ext cx="2723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This is simple and it will work, but what happens when we add more states.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287500" y="3536575"/>
            <a:ext cx="272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Things can get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complex very quickly.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If statements scattered throughout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7650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Climb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State Machines? (cont.)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Grounded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87923" l="9931" r="63228" t="7851"/>
          <a:stretch/>
        </p:blipFill>
        <p:spPr>
          <a:xfrm>
            <a:off x="2765000" y="1759238"/>
            <a:ext cx="1840723" cy="2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4">
            <a:alphaModFix/>
          </a:blip>
          <a:srcRect b="87443" l="9247" r="63353" t="7492"/>
          <a:stretch/>
        </p:blipFill>
        <p:spPr>
          <a:xfrm>
            <a:off x="394650" y="1737675"/>
            <a:ext cx="1879073" cy="2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5">
            <a:alphaModFix/>
          </a:blip>
          <a:srcRect b="86928" l="10123" r="51546" t="8391"/>
          <a:stretch/>
        </p:blipFill>
        <p:spPr>
          <a:xfrm>
            <a:off x="2765000" y="2722750"/>
            <a:ext cx="2628626" cy="24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00" y="2722750"/>
            <a:ext cx="2147445" cy="6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