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3"/>
  </p:notesMasterIdLst>
  <p:sldIdLst>
    <p:sldId id="257" r:id="rId3"/>
    <p:sldId id="258" r:id="rId4"/>
    <p:sldId id="266" r:id="rId5"/>
    <p:sldId id="262" r:id="rId6"/>
    <p:sldId id="261" r:id="rId7"/>
    <p:sldId id="263" r:id="rId8"/>
    <p:sldId id="260" r:id="rId9"/>
    <p:sldId id="264" r:id="rId10"/>
    <p:sldId id="358" r:id="rId11"/>
    <p:sldId id="281" r:id="rId12"/>
    <p:sldId id="267" r:id="rId13"/>
    <p:sldId id="270" r:id="rId14"/>
    <p:sldId id="273" r:id="rId15"/>
    <p:sldId id="278" r:id="rId16"/>
    <p:sldId id="279" r:id="rId17"/>
    <p:sldId id="268" r:id="rId18"/>
    <p:sldId id="269" r:id="rId19"/>
    <p:sldId id="277" r:id="rId20"/>
    <p:sldId id="355" r:id="rId21"/>
    <p:sldId id="356" r:id="rId22"/>
    <p:sldId id="357" r:id="rId23"/>
    <p:sldId id="280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D9D9D9"/>
    <a:srgbClr val="FB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67318-F692-4C16-9941-BE90E30C1D95}" v="1270" dt="2020-09-19T16:54:3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Nguyen" userId="21964c3b5468fa74" providerId="LiveId" clId="{AC167318-F692-4C16-9941-BE90E30C1D95}"/>
    <pc:docChg chg="undo custSel addSld delSld modSld sldOrd addMainMaster modMainMaster">
      <pc:chgData name="Cuong Nguyen" userId="21964c3b5468fa74" providerId="LiveId" clId="{AC167318-F692-4C16-9941-BE90E30C1D95}" dt="2020-09-19T16:54:39.692" v="10420" actId="1076"/>
      <pc:docMkLst>
        <pc:docMk/>
      </pc:docMkLst>
      <pc:sldChg chg="addSp delSp modSp mod setBg">
        <pc:chgData name="Cuong Nguyen" userId="21964c3b5468fa74" providerId="LiveId" clId="{AC167318-F692-4C16-9941-BE90E30C1D95}" dt="2020-09-19T16:12:59.475" v="9979" actId="207"/>
        <pc:sldMkLst>
          <pc:docMk/>
          <pc:sldMk cId="0" sldId="257"/>
        </pc:sldMkLst>
        <pc:spChg chg="mod">
          <ac:chgData name="Cuong Nguyen" userId="21964c3b5468fa74" providerId="LiveId" clId="{AC167318-F692-4C16-9941-BE90E30C1D95}" dt="2020-09-19T16:12:59.475" v="9979" actId="207"/>
          <ac:spMkLst>
            <pc:docMk/>
            <pc:sldMk cId="0" sldId="257"/>
            <ac:spMk id="2" creationId="{B170AA33-6B79-4256-AC86-BCD169A08299}"/>
          </ac:spMkLst>
        </pc:spChg>
        <pc:picChg chg="del">
          <ac:chgData name="Cuong Nguyen" userId="21964c3b5468fa74" providerId="LiveId" clId="{AC167318-F692-4C16-9941-BE90E30C1D95}" dt="2020-09-19T16:12:14.556" v="9970" actId="478"/>
          <ac:picMkLst>
            <pc:docMk/>
            <pc:sldMk cId="0" sldId="257"/>
            <ac:picMk id="1030" creationId="{F668A1D8-C05F-484D-89AA-4ECB43C95B22}"/>
          </ac:picMkLst>
        </pc:picChg>
        <pc:picChg chg="add mod">
          <ac:chgData name="Cuong Nguyen" userId="21964c3b5468fa74" providerId="LiveId" clId="{AC167318-F692-4C16-9941-BE90E30C1D95}" dt="2020-09-19T16:12:29.599" v="9974" actId="167"/>
          <ac:picMkLst>
            <pc:docMk/>
            <pc:sldMk cId="0" sldId="257"/>
            <ac:picMk id="2050" creationId="{B585C3DB-0365-42EC-8B91-302A3CE3318C}"/>
          </ac:picMkLst>
        </pc:picChg>
      </pc:sldChg>
      <pc:sldChg chg="addSp modSp setBg">
        <pc:chgData name="Cuong Nguyen" userId="21964c3b5468fa74" providerId="LiveId" clId="{AC167318-F692-4C16-9941-BE90E30C1D95}" dt="2020-09-19T16:12:52.092" v="9977"/>
        <pc:sldMkLst>
          <pc:docMk/>
          <pc:sldMk cId="3268989518" sldId="258"/>
        </pc:sldMkLst>
        <pc:grpChg chg="add mod">
          <ac:chgData name="Cuong Nguyen" userId="21964c3b5468fa74" providerId="LiveId" clId="{AC167318-F692-4C16-9941-BE90E30C1D95}" dt="2020-09-07T08:13:55.229" v="92" actId="164"/>
          <ac:grpSpMkLst>
            <pc:docMk/>
            <pc:sldMk cId="3268989518" sldId="258"/>
            <ac:grpSpMk id="2" creationId="{EC5845A0-6E97-4500-87C1-C3A4C7F80B03}"/>
          </ac:grpSpMkLst>
        </pc:grp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17" creationId="{DB5F5ADB-AC72-46F7-910B-4AED7B0D2454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19" creationId="{D0860F55-31F1-4BEA-8546-D04E19C0BFA7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21" creationId="{CCB57CE6-B10D-4740-AEAE-E1BFFD223D94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23" creationId="{52CCDBC0-20A7-40C4-9500-B0FCE94A3EE9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25" creationId="{8DDA122E-A733-47F0-889E-34379873AD8A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27" creationId="{680DEE0B-EEF1-4509-ABB0-630DACC0DE3E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29" creationId="{3B488363-A8DA-4C86-A837-2AF0BFE0C2B0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31" creationId="{17C0F2F0-F3BC-4689-A8CC-5EFD5E941931}"/>
          </ac:picMkLst>
        </pc:picChg>
        <pc:picChg chg="mod">
          <ac:chgData name="Cuong Nguyen" userId="21964c3b5468fa74" providerId="LiveId" clId="{AC167318-F692-4C16-9941-BE90E30C1D95}" dt="2020-09-07T08:13:55.229" v="92" actId="164"/>
          <ac:picMkLst>
            <pc:docMk/>
            <pc:sldMk cId="3268989518" sldId="258"/>
            <ac:picMk id="33" creationId="{868C4773-1B37-4435-B08E-9A24CE859E6E}"/>
          </ac:picMkLst>
        </pc:picChg>
      </pc:sldChg>
      <pc:sldChg chg="addSp modSp del mod">
        <pc:chgData name="Cuong Nguyen" userId="21964c3b5468fa74" providerId="LiveId" clId="{AC167318-F692-4C16-9941-BE90E30C1D95}" dt="2020-09-18T12:56:51.562" v="7476" actId="47"/>
        <pc:sldMkLst>
          <pc:docMk/>
          <pc:sldMk cId="1325094341" sldId="259"/>
        </pc:sldMkLst>
        <pc:spChg chg="add mod">
          <ac:chgData name="Cuong Nguyen" userId="21964c3b5468fa74" providerId="LiveId" clId="{AC167318-F692-4C16-9941-BE90E30C1D95}" dt="2020-09-07T08:13:00.166" v="90" actId="1076"/>
          <ac:spMkLst>
            <pc:docMk/>
            <pc:sldMk cId="1325094341" sldId="259"/>
            <ac:spMk id="2" creationId="{4B8F43D5-993B-44B1-BB49-5B26C8516C06}"/>
          </ac:spMkLst>
        </pc:spChg>
        <pc:spChg chg="add mod">
          <ac:chgData name="Cuong Nguyen" userId="21964c3b5468fa74" providerId="LiveId" clId="{AC167318-F692-4C16-9941-BE90E30C1D95}" dt="2020-09-07T08:13:03.853" v="91" actId="1076"/>
          <ac:spMkLst>
            <pc:docMk/>
            <pc:sldMk cId="1325094341" sldId="259"/>
            <ac:spMk id="4" creationId="{A59B74D6-228E-4727-A48C-0AFD009EB5D2}"/>
          </ac:spMkLst>
        </pc:spChg>
        <pc:spChg chg="add mod">
          <ac:chgData name="Cuong Nguyen" userId="21964c3b5468fa74" providerId="LiveId" clId="{AC167318-F692-4C16-9941-BE90E30C1D95}" dt="2020-09-07T08:12:39.352" v="89" actId="20577"/>
          <ac:spMkLst>
            <pc:docMk/>
            <pc:sldMk cId="1325094341" sldId="259"/>
            <ac:spMk id="6" creationId="{492ECE85-E788-4011-B569-A8DD51956D3F}"/>
          </ac:spMkLst>
        </pc:spChg>
      </pc:sldChg>
      <pc:sldChg chg="addSp modSp new mod ord">
        <pc:chgData name="Cuong Nguyen" userId="21964c3b5468fa74" providerId="LiveId" clId="{AC167318-F692-4C16-9941-BE90E30C1D95}" dt="2020-09-19T15:00:29.325" v="9536"/>
        <pc:sldMkLst>
          <pc:docMk/>
          <pc:sldMk cId="2554139586" sldId="260"/>
        </pc:sldMkLst>
        <pc:spChg chg="add mod">
          <ac:chgData name="Cuong Nguyen" userId="21964c3b5468fa74" providerId="LiveId" clId="{AC167318-F692-4C16-9941-BE90E30C1D95}" dt="2020-09-07T08:17:00.876" v="208" actId="207"/>
          <ac:spMkLst>
            <pc:docMk/>
            <pc:sldMk cId="2554139586" sldId="260"/>
            <ac:spMk id="3" creationId="{7B96BD09-97A1-4A29-A3B1-0DF1BB1F568A}"/>
          </ac:spMkLst>
        </pc:spChg>
        <pc:spChg chg="add mod">
          <ac:chgData name="Cuong Nguyen" userId="21964c3b5468fa74" providerId="LiveId" clId="{AC167318-F692-4C16-9941-BE90E30C1D95}" dt="2020-09-07T08:17:06.894" v="210" actId="1076"/>
          <ac:spMkLst>
            <pc:docMk/>
            <pc:sldMk cId="2554139586" sldId="260"/>
            <ac:spMk id="5" creationId="{6B01B1A8-C873-4181-9FD1-03B7A98EDB92}"/>
          </ac:spMkLst>
        </pc:spChg>
        <pc:spChg chg="add mod">
          <ac:chgData name="Cuong Nguyen" userId="21964c3b5468fa74" providerId="LiveId" clId="{AC167318-F692-4C16-9941-BE90E30C1D95}" dt="2020-09-07T08:17:58.472" v="224" actId="403"/>
          <ac:spMkLst>
            <pc:docMk/>
            <pc:sldMk cId="2554139586" sldId="260"/>
            <ac:spMk id="6" creationId="{0F8AA0F9-B456-4A9F-9D21-10F806DB6AEC}"/>
          </ac:spMkLst>
        </pc:spChg>
        <pc:spChg chg="add mod">
          <ac:chgData name="Cuong Nguyen" userId="21964c3b5468fa74" providerId="LiveId" clId="{AC167318-F692-4C16-9941-BE90E30C1D95}" dt="2020-09-07T08:18:36.446" v="254" actId="20577"/>
          <ac:spMkLst>
            <pc:docMk/>
            <pc:sldMk cId="2554139586" sldId="260"/>
            <ac:spMk id="8" creationId="{0BAEF6DC-C6EE-4399-B9BD-3E088887FA48}"/>
          </ac:spMkLst>
        </pc:spChg>
        <pc:spChg chg="add mod">
          <ac:chgData name="Cuong Nguyen" userId="21964c3b5468fa74" providerId="LiveId" clId="{AC167318-F692-4C16-9941-BE90E30C1D95}" dt="2020-09-07T08:18:12.534" v="228" actId="20577"/>
          <ac:spMkLst>
            <pc:docMk/>
            <pc:sldMk cId="2554139586" sldId="260"/>
            <ac:spMk id="10" creationId="{0A0978AC-E7ED-4FDB-9B71-DB90940519D0}"/>
          </ac:spMkLst>
        </pc:spChg>
        <pc:spChg chg="add mod">
          <ac:chgData name="Cuong Nguyen" userId="21964c3b5468fa74" providerId="LiveId" clId="{AC167318-F692-4C16-9941-BE90E30C1D95}" dt="2020-09-07T08:19:54.941" v="333" actId="1076"/>
          <ac:spMkLst>
            <pc:docMk/>
            <pc:sldMk cId="2554139586" sldId="260"/>
            <ac:spMk id="12" creationId="{69E71BFF-45F3-4E7E-B537-611B8F04EE87}"/>
          </ac:spMkLst>
        </pc:spChg>
        <pc:spChg chg="add mod">
          <ac:chgData name="Cuong Nguyen" userId="21964c3b5468fa74" providerId="LiveId" clId="{AC167318-F692-4C16-9941-BE90E30C1D95}" dt="2020-09-07T08:18:44.904" v="258" actId="20577"/>
          <ac:spMkLst>
            <pc:docMk/>
            <pc:sldMk cId="2554139586" sldId="260"/>
            <ac:spMk id="14" creationId="{2E966942-7848-4436-81D3-5AD6EA7848A1}"/>
          </ac:spMkLst>
        </pc:spChg>
      </pc:sldChg>
      <pc:sldChg chg="addSp delSp modSp new mod">
        <pc:chgData name="Cuong Nguyen" userId="21964c3b5468fa74" providerId="LiveId" clId="{AC167318-F692-4C16-9941-BE90E30C1D95}" dt="2020-09-19T16:11:33.196" v="9967" actId="207"/>
        <pc:sldMkLst>
          <pc:docMk/>
          <pc:sldMk cId="579824210" sldId="261"/>
        </pc:sldMkLst>
        <pc:spChg chg="add mod">
          <ac:chgData name="Cuong Nguyen" userId="21964c3b5468fa74" providerId="LiveId" clId="{AC167318-F692-4C16-9941-BE90E30C1D95}" dt="2020-09-14T10:48:02.845" v="687" actId="20577"/>
          <ac:spMkLst>
            <pc:docMk/>
            <pc:sldMk cId="579824210" sldId="261"/>
            <ac:spMk id="3" creationId="{62A03AC5-5AFB-4852-ACEC-D383F3EFE195}"/>
          </ac:spMkLst>
        </pc:spChg>
        <pc:spChg chg="add mod ord">
          <ac:chgData name="Cuong Nguyen" userId="21964c3b5468fa74" providerId="LiveId" clId="{AC167318-F692-4C16-9941-BE90E30C1D95}" dt="2020-09-19T16:11:33.196" v="9967" actId="207"/>
          <ac:spMkLst>
            <pc:docMk/>
            <pc:sldMk cId="579824210" sldId="261"/>
            <ac:spMk id="4" creationId="{7B77E3BA-C592-42E0-BDD8-9C3ECBBF37D4}"/>
          </ac:spMkLst>
        </pc:spChg>
        <pc:spChg chg="add mod">
          <ac:chgData name="Cuong Nguyen" userId="21964c3b5468fa74" providerId="LiveId" clId="{AC167318-F692-4C16-9941-BE90E30C1D95}" dt="2020-09-14T12:46:36.585" v="1105" actId="20577"/>
          <ac:spMkLst>
            <pc:docMk/>
            <pc:sldMk cId="579824210" sldId="261"/>
            <ac:spMk id="5" creationId="{04AFBC6E-E1F4-499C-AE5A-89D69D915D4B}"/>
          </ac:spMkLst>
        </pc:spChg>
        <pc:spChg chg="add mod">
          <ac:chgData name="Cuong Nguyen" userId="21964c3b5468fa74" providerId="LiveId" clId="{AC167318-F692-4C16-9941-BE90E30C1D95}" dt="2020-09-14T10:37:37.727" v="511" actId="207"/>
          <ac:spMkLst>
            <pc:docMk/>
            <pc:sldMk cId="579824210" sldId="261"/>
            <ac:spMk id="6" creationId="{EF97AB14-5DF3-4D38-8A8E-FB420F945A89}"/>
          </ac:spMkLst>
        </pc:spChg>
        <pc:spChg chg="add mod">
          <ac:chgData name="Cuong Nguyen" userId="21964c3b5468fa74" providerId="LiveId" clId="{AC167318-F692-4C16-9941-BE90E30C1D95}" dt="2020-09-14T10:46:44.621" v="622" actId="1076"/>
          <ac:spMkLst>
            <pc:docMk/>
            <pc:sldMk cId="579824210" sldId="261"/>
            <ac:spMk id="10" creationId="{863A3E07-E6D8-43DA-8AAE-06FC72AB1D3A}"/>
          </ac:spMkLst>
        </pc:spChg>
        <pc:spChg chg="add mod">
          <ac:chgData name="Cuong Nguyen" userId="21964c3b5468fa74" providerId="LiveId" clId="{AC167318-F692-4C16-9941-BE90E30C1D95}" dt="2020-09-14T10:46:44.621" v="622" actId="1076"/>
          <ac:spMkLst>
            <pc:docMk/>
            <pc:sldMk cId="579824210" sldId="261"/>
            <ac:spMk id="11" creationId="{1CEE5C40-6115-4896-BC28-5475C7B19820}"/>
          </ac:spMkLst>
        </pc:spChg>
        <pc:picChg chg="add del mod">
          <ac:chgData name="Cuong Nguyen" userId="21964c3b5468fa74" providerId="LiveId" clId="{AC167318-F692-4C16-9941-BE90E30C1D95}" dt="2020-09-14T10:34:06.183" v="441" actId="478"/>
          <ac:picMkLst>
            <pc:docMk/>
            <pc:sldMk cId="579824210" sldId="261"/>
            <ac:picMk id="1026" creationId="{A25894E3-09FA-490A-BA52-F535B86B4AA4}"/>
          </ac:picMkLst>
        </pc:picChg>
        <pc:picChg chg="add del mod">
          <ac:chgData name="Cuong Nguyen" userId="21964c3b5468fa74" providerId="LiveId" clId="{AC167318-F692-4C16-9941-BE90E30C1D95}" dt="2020-09-14T10:34:15.346" v="445" actId="478"/>
          <ac:picMkLst>
            <pc:docMk/>
            <pc:sldMk cId="579824210" sldId="261"/>
            <ac:picMk id="1028" creationId="{58019AE6-AC81-4AFE-9956-A253DF42E299}"/>
          </ac:picMkLst>
        </pc:picChg>
        <pc:picChg chg="add del mod">
          <ac:chgData name="Cuong Nguyen" userId="21964c3b5468fa74" providerId="LiveId" clId="{AC167318-F692-4C16-9941-BE90E30C1D95}" dt="2020-09-14T10:35:34.192" v="456" actId="478"/>
          <ac:picMkLst>
            <pc:docMk/>
            <pc:sldMk cId="579824210" sldId="261"/>
            <ac:picMk id="1030" creationId="{770BF935-D6D3-4580-9799-D162DD962D3E}"/>
          </ac:picMkLst>
        </pc:picChg>
        <pc:picChg chg="add mod">
          <ac:chgData name="Cuong Nguyen" userId="21964c3b5468fa74" providerId="LiveId" clId="{AC167318-F692-4C16-9941-BE90E30C1D95}" dt="2020-09-14T10:35:47.389" v="461" actId="1076"/>
          <ac:picMkLst>
            <pc:docMk/>
            <pc:sldMk cId="579824210" sldId="261"/>
            <ac:picMk id="1032" creationId="{0EA7126B-A49E-47BF-B9D1-37A56EB04EFC}"/>
          </ac:picMkLst>
        </pc:picChg>
        <pc:cxnChg chg="add mod">
          <ac:chgData name="Cuong Nguyen" userId="21964c3b5468fa74" providerId="LiveId" clId="{AC167318-F692-4C16-9941-BE90E30C1D95}" dt="2020-09-14T10:38:09.468" v="514" actId="208"/>
          <ac:cxnSpMkLst>
            <pc:docMk/>
            <pc:sldMk cId="579824210" sldId="261"/>
            <ac:cxnSpMk id="8" creationId="{30349438-4776-4BF9-A06D-BA05D604A33B}"/>
          </ac:cxnSpMkLst>
        </pc:cxnChg>
      </pc:sldChg>
      <pc:sldChg chg="addSp delSp modSp new mod ord">
        <pc:chgData name="Cuong Nguyen" userId="21964c3b5468fa74" providerId="LiveId" clId="{AC167318-F692-4C16-9941-BE90E30C1D95}" dt="2020-09-19T16:15:36.895" v="9981"/>
        <pc:sldMkLst>
          <pc:docMk/>
          <pc:sldMk cId="917976608" sldId="262"/>
        </pc:sldMkLst>
        <pc:spChg chg="add mod">
          <ac:chgData name="Cuong Nguyen" userId="21964c3b5468fa74" providerId="LiveId" clId="{AC167318-F692-4C16-9941-BE90E30C1D95}" dt="2020-09-14T10:48:14.317" v="699" actId="20577"/>
          <ac:spMkLst>
            <pc:docMk/>
            <pc:sldMk cId="917976608" sldId="262"/>
            <ac:spMk id="3" creationId="{3B536A39-9E31-4752-AAD7-5883684F8DC4}"/>
          </ac:spMkLst>
        </pc:spChg>
        <pc:spChg chg="add mod topLvl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8" creationId="{DC56F2C2-996F-46B7-9E54-431A41C88572}"/>
          </ac:spMkLst>
        </pc:spChg>
        <pc:spChg chg="add del mod topLvl">
          <ac:chgData name="Cuong Nguyen" userId="21964c3b5468fa74" providerId="LiveId" clId="{AC167318-F692-4C16-9941-BE90E30C1D95}" dt="2020-09-14T11:15:56.008" v="931" actId="478"/>
          <ac:spMkLst>
            <pc:docMk/>
            <pc:sldMk cId="917976608" sldId="262"/>
            <ac:spMk id="10" creationId="{4F084BD7-A420-4863-8427-AC5D2289C416}"/>
          </ac:spMkLst>
        </pc:spChg>
        <pc:spChg chg="add mod topLvl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12" creationId="{27A84BCE-F7EE-4A16-BB97-47B119CFCC9F}"/>
          </ac:spMkLst>
        </pc:spChg>
        <pc:spChg chg="add mod topLvl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14" creationId="{A5F18972-028B-4416-860C-5806B9A6CD80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21" creationId="{9BDC125B-148B-4BF0-91EB-644246F2080C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31" creationId="{D1EE5C57-7854-4DE5-B84F-551AE5360A01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33" creationId="{45EB5CB4-5122-416A-8815-4E10D2317517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35" creationId="{5923DD12-26B6-4A7B-8A24-754AED3E986B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37" creationId="{2EE44A4F-4894-4C00-BEBA-B06DC5CB1E77}"/>
          </ac:spMkLst>
        </pc:spChg>
        <pc:spChg chg="add mod">
          <ac:chgData name="Cuong Nguyen" userId="21964c3b5468fa74" providerId="LiveId" clId="{AC167318-F692-4C16-9941-BE90E30C1D95}" dt="2020-09-14T12:46:15.075" v="1083" actId="1036"/>
          <ac:spMkLst>
            <pc:docMk/>
            <pc:sldMk cId="917976608" sldId="262"/>
            <ac:spMk id="56" creationId="{4E35A2EA-5BCC-493F-9279-0971F379FA54}"/>
          </ac:spMkLst>
        </pc:spChg>
        <pc:grpChg chg="add del mod">
          <ac:chgData name="Cuong Nguyen" userId="21964c3b5468fa74" providerId="LiveId" clId="{AC167318-F692-4C16-9941-BE90E30C1D95}" dt="2020-09-14T11:01:46.269" v="897" actId="165"/>
          <ac:grpSpMkLst>
            <pc:docMk/>
            <pc:sldMk cId="917976608" sldId="262"/>
            <ac:grpSpMk id="19" creationId="{004023C5-E818-4110-9C7F-FE01E60AB3B2}"/>
          </ac:grpSpMkLst>
        </pc:grpChg>
        <pc:grpChg chg="add del mod">
          <ac:chgData name="Cuong Nguyen" userId="21964c3b5468fa74" providerId="LiveId" clId="{AC167318-F692-4C16-9941-BE90E30C1D95}" dt="2020-09-14T11:14:53.814" v="911" actId="165"/>
          <ac:grpSpMkLst>
            <pc:docMk/>
            <pc:sldMk cId="917976608" sldId="262"/>
            <ac:grpSpMk id="27" creationId="{5AF2D9CD-579C-49EE-9689-520B3EB30970}"/>
          </ac:grpSpMkLst>
        </pc:grpChg>
        <pc:picChg chg="add mod">
          <ac:chgData name="Cuong Nguyen" userId="21964c3b5468fa74" providerId="LiveId" clId="{AC167318-F692-4C16-9941-BE90E30C1D95}" dt="2020-09-14T12:46:15.075" v="1083" actId="1036"/>
          <ac:picMkLst>
            <pc:docMk/>
            <pc:sldMk cId="917976608" sldId="262"/>
            <ac:picMk id="2050" creationId="{A9F5C7D6-2E44-499D-8831-9E98822371B0}"/>
          </ac:picMkLst>
        </pc:picChg>
        <pc:cxnChg chg="add mod topLvl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5" creationId="{8D45F360-5133-4259-998A-C7D76822479A}"/>
          </ac:cxnSpMkLst>
        </pc:cxnChg>
        <pc:cxnChg chg="add del mod">
          <ac:chgData name="Cuong Nguyen" userId="21964c3b5468fa74" providerId="LiveId" clId="{AC167318-F692-4C16-9941-BE90E30C1D95}" dt="2020-09-14T12:41:17.560" v="1013" actId="478"/>
          <ac:cxnSpMkLst>
            <pc:docMk/>
            <pc:sldMk cId="917976608" sldId="262"/>
            <ac:cxnSpMk id="16" creationId="{B48BE64F-F907-4FDB-AF7E-77D6229D655C}"/>
          </ac:cxnSpMkLst>
        </pc:cxnChg>
        <pc:cxnChg chg="add del mod topLvl">
          <ac:chgData name="Cuong Nguyen" userId="21964c3b5468fa74" providerId="LiveId" clId="{AC167318-F692-4C16-9941-BE90E30C1D95}" dt="2020-09-14T11:01:48.447" v="898" actId="478"/>
          <ac:cxnSpMkLst>
            <pc:docMk/>
            <pc:sldMk cId="917976608" sldId="262"/>
            <ac:cxnSpMk id="17" creationId="{8A5CF1B6-69AA-4712-8275-0CB40B2AD37D}"/>
          </ac:cxnSpMkLst>
        </pc:cxnChg>
        <pc:cxnChg chg="add del mod topLvl">
          <ac:chgData name="Cuong Nguyen" userId="21964c3b5468fa74" providerId="LiveId" clId="{AC167318-F692-4C16-9941-BE90E30C1D95}" dt="2020-09-14T11:01:49.550" v="899" actId="478"/>
          <ac:cxnSpMkLst>
            <pc:docMk/>
            <pc:sldMk cId="917976608" sldId="262"/>
            <ac:cxnSpMk id="18" creationId="{E93DD2E0-B943-4D37-846F-53DD363B1168}"/>
          </ac:cxnSpMkLst>
        </pc:cxnChg>
        <pc:cxnChg chg="add del mod">
          <ac:chgData name="Cuong Nguyen" userId="21964c3b5468fa74" providerId="LiveId" clId="{AC167318-F692-4C16-9941-BE90E30C1D95}" dt="2020-09-14T11:00:53.281" v="890" actId="478"/>
          <ac:cxnSpMkLst>
            <pc:docMk/>
            <pc:sldMk cId="917976608" sldId="262"/>
            <ac:cxnSpMk id="23" creationId="{31A5652C-E1D2-4D7B-BAA2-8D3FB03B4679}"/>
          </ac:cxnSpMkLst>
        </pc:cxnChg>
        <pc:cxnChg chg="add del mod">
          <ac:chgData name="Cuong Nguyen" userId="21964c3b5468fa74" providerId="LiveId" clId="{AC167318-F692-4C16-9941-BE90E30C1D95}" dt="2020-09-14T12:40:47.217" v="1006" actId="478"/>
          <ac:cxnSpMkLst>
            <pc:docMk/>
            <pc:sldMk cId="917976608" sldId="262"/>
            <ac:cxnSpMk id="39" creationId="{565312EE-F162-49D1-B74F-2D7988FDEA05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44" creationId="{05F21DAD-2B24-4E85-A249-97C364767926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46" creationId="{BF6AFF78-ABAB-4680-A729-9FC08C737394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48" creationId="{32C7B74B-8730-47A3-95A2-6426EFA42F83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52" creationId="{A4101EDF-6555-48AA-B4D7-DD3D1253ABD4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54" creationId="{B9773557-35E8-43B5-B31E-90FDFF2CCC29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57" creationId="{782DEBB5-934B-49D1-B0D0-3C7D356C2B9F}"/>
          </ac:cxnSpMkLst>
        </pc:cxnChg>
        <pc:cxnChg chg="add mod">
          <ac:chgData name="Cuong Nguyen" userId="21964c3b5468fa74" providerId="LiveId" clId="{AC167318-F692-4C16-9941-BE90E30C1D95}" dt="2020-09-14T12:46:15.075" v="1083" actId="1036"/>
          <ac:cxnSpMkLst>
            <pc:docMk/>
            <pc:sldMk cId="917976608" sldId="262"/>
            <ac:cxnSpMk id="59" creationId="{9F98309A-757A-4207-8989-F2380353ABE7}"/>
          </ac:cxnSpMkLst>
        </pc:cxnChg>
      </pc:sldChg>
      <pc:sldChg chg="addSp delSp modSp new mod modAnim">
        <pc:chgData name="Cuong Nguyen" userId="21964c3b5468fa74" providerId="LiveId" clId="{AC167318-F692-4C16-9941-BE90E30C1D95}" dt="2020-09-14T12:58:37.503" v="1268"/>
        <pc:sldMkLst>
          <pc:docMk/>
          <pc:sldMk cId="1180396404" sldId="263"/>
        </pc:sldMkLst>
        <pc:spChg chg="add">
          <ac:chgData name="Cuong Nguyen" userId="21964c3b5468fa74" providerId="LiveId" clId="{AC167318-F692-4C16-9941-BE90E30C1D95}" dt="2020-09-14T12:47:09.842" v="1107" actId="22"/>
          <ac:spMkLst>
            <pc:docMk/>
            <pc:sldMk cId="1180396404" sldId="263"/>
            <ac:spMk id="3" creationId="{D5387AD8-9C93-4865-85D1-76ADF18AF0FB}"/>
          </ac:spMkLst>
        </pc:spChg>
        <pc:spChg chg="add mod">
          <ac:chgData name="Cuong Nguyen" userId="21964c3b5468fa74" providerId="LiveId" clId="{AC167318-F692-4C16-9941-BE90E30C1D95}" dt="2020-09-14T12:58:02.637" v="1264" actId="1076"/>
          <ac:spMkLst>
            <pc:docMk/>
            <pc:sldMk cId="1180396404" sldId="263"/>
            <ac:spMk id="34" creationId="{7DC3A71B-22A2-4178-88C9-AC52FF53DFED}"/>
          </ac:spMkLst>
        </pc:spChg>
        <pc:spChg chg="add mod">
          <ac:chgData name="Cuong Nguyen" userId="21964c3b5468fa74" providerId="LiveId" clId="{AC167318-F692-4C16-9941-BE90E30C1D95}" dt="2020-09-14T12:58:27.690" v="1265" actId="164"/>
          <ac:spMkLst>
            <pc:docMk/>
            <pc:sldMk cId="1180396404" sldId="263"/>
            <ac:spMk id="36" creationId="{92E9936D-89D1-43D5-B54E-D52C3E0B933F}"/>
          </ac:spMkLst>
        </pc:spChg>
        <pc:spChg chg="add del">
          <ac:chgData name="Cuong Nguyen" userId="21964c3b5468fa74" providerId="LiveId" clId="{AC167318-F692-4C16-9941-BE90E30C1D95}" dt="2020-09-14T12:54:57.585" v="1206" actId="478"/>
          <ac:spMkLst>
            <pc:docMk/>
            <pc:sldMk cId="1180396404" sldId="263"/>
            <ac:spMk id="37" creationId="{17707932-691C-4AB0-B86D-D8891BD1373F}"/>
          </ac:spMkLst>
        </pc:spChg>
        <pc:spChg chg="add mod">
          <ac:chgData name="Cuong Nguyen" userId="21964c3b5468fa74" providerId="LiveId" clId="{AC167318-F692-4C16-9941-BE90E30C1D95}" dt="2020-09-14T12:58:02.637" v="1264" actId="1076"/>
          <ac:spMkLst>
            <pc:docMk/>
            <pc:sldMk cId="1180396404" sldId="263"/>
            <ac:spMk id="70" creationId="{D3126738-661C-43F7-BB86-CB765AB80BDE}"/>
          </ac:spMkLst>
        </pc:spChg>
        <pc:grpChg chg="add del mod">
          <ac:chgData name="Cuong Nguyen" userId="21964c3b5468fa74" providerId="LiveId" clId="{AC167318-F692-4C16-9941-BE90E30C1D95}" dt="2020-09-14T12:50:33.544" v="1137" actId="478"/>
          <ac:grpSpMkLst>
            <pc:docMk/>
            <pc:sldMk cId="1180396404" sldId="263"/>
            <ac:grpSpMk id="14" creationId="{FF84FB06-4609-4E0D-8B6E-9CF6CF52306E}"/>
          </ac:grpSpMkLst>
        </pc:grpChg>
        <pc:grpChg chg="add mod">
          <ac:chgData name="Cuong Nguyen" userId="21964c3b5468fa74" providerId="LiveId" clId="{AC167318-F692-4C16-9941-BE90E30C1D95}" dt="2020-09-14T12:58:02.637" v="1264" actId="1076"/>
          <ac:grpSpMkLst>
            <pc:docMk/>
            <pc:sldMk cId="1180396404" sldId="263"/>
            <ac:grpSpMk id="67" creationId="{0A825ADB-FA8B-4F16-BA26-255D3A2204E1}"/>
          </ac:grpSpMkLst>
        </pc:grpChg>
        <pc:grpChg chg="add mod">
          <ac:chgData name="Cuong Nguyen" userId="21964c3b5468fa74" providerId="LiveId" clId="{AC167318-F692-4C16-9941-BE90E30C1D95}" dt="2020-09-14T12:58:02.637" v="1264" actId="1076"/>
          <ac:grpSpMkLst>
            <pc:docMk/>
            <pc:sldMk cId="1180396404" sldId="263"/>
            <ac:grpSpMk id="68" creationId="{48857B34-2B50-4EE2-B993-DF4773279B98}"/>
          </ac:grpSpMkLst>
        </pc:grpChg>
        <pc:grpChg chg="add mod">
          <ac:chgData name="Cuong Nguyen" userId="21964c3b5468fa74" providerId="LiveId" clId="{AC167318-F692-4C16-9941-BE90E30C1D95}" dt="2020-09-14T12:58:27.690" v="1265" actId="164"/>
          <ac:grpSpMkLst>
            <pc:docMk/>
            <pc:sldMk cId="1180396404" sldId="263"/>
            <ac:grpSpMk id="79" creationId="{99958252-086C-421E-95FD-7BA207AF35BF}"/>
          </ac:grpSpMkLst>
        </pc:grpChg>
        <pc:picChg chg="add mod">
          <ac:chgData name="Cuong Nguyen" userId="21964c3b5468fa74" providerId="LiveId" clId="{AC167318-F692-4C16-9941-BE90E30C1D95}" dt="2020-09-14T12:58:02.637" v="1264" actId="1076"/>
          <ac:picMkLst>
            <pc:docMk/>
            <pc:sldMk cId="1180396404" sldId="263"/>
            <ac:picMk id="5" creationId="{7AAEAF7C-1471-4D12-AB84-DDA07D6FF5B1}"/>
          </ac:picMkLst>
        </pc:picChg>
        <pc:picChg chg="add mod">
          <ac:chgData name="Cuong Nguyen" userId="21964c3b5468fa74" providerId="LiveId" clId="{AC167318-F692-4C16-9941-BE90E30C1D95}" dt="2020-09-14T12:49:41.547" v="1132" actId="164"/>
          <ac:picMkLst>
            <pc:docMk/>
            <pc:sldMk cId="1180396404" sldId="263"/>
            <ac:picMk id="7" creationId="{3C2E23F1-A082-4D48-9521-5F1B6EC9F451}"/>
          </ac:picMkLst>
        </pc:picChg>
        <pc:picChg chg="add mod">
          <ac:chgData name="Cuong Nguyen" userId="21964c3b5468fa74" providerId="LiveId" clId="{AC167318-F692-4C16-9941-BE90E30C1D95}" dt="2020-09-14T12:49:41.547" v="1132" actId="164"/>
          <ac:picMkLst>
            <pc:docMk/>
            <pc:sldMk cId="1180396404" sldId="263"/>
            <ac:picMk id="9" creationId="{5C006CD5-00E1-4D17-BFCD-0C7FBF2B7F77}"/>
          </ac:picMkLst>
        </pc:picChg>
        <pc:picChg chg="add mod">
          <ac:chgData name="Cuong Nguyen" userId="21964c3b5468fa74" providerId="LiveId" clId="{AC167318-F692-4C16-9941-BE90E30C1D95}" dt="2020-09-14T12:49:41.547" v="1132" actId="164"/>
          <ac:picMkLst>
            <pc:docMk/>
            <pc:sldMk cId="1180396404" sldId="263"/>
            <ac:picMk id="11" creationId="{4AEBC8E5-148F-4475-913E-4C7673486F04}"/>
          </ac:picMkLst>
        </pc:picChg>
        <pc:picChg chg="add mod">
          <ac:chgData name="Cuong Nguyen" userId="21964c3b5468fa74" providerId="LiveId" clId="{AC167318-F692-4C16-9941-BE90E30C1D95}" dt="2020-09-14T12:49:41.547" v="1132" actId="164"/>
          <ac:picMkLst>
            <pc:docMk/>
            <pc:sldMk cId="1180396404" sldId="263"/>
            <ac:picMk id="13" creationId="{7D1E70FC-19FC-475C-967B-080161536355}"/>
          </ac:picMkLst>
        </pc:picChg>
        <pc:picChg chg="add mod">
          <ac:chgData name="Cuong Nguyen" userId="21964c3b5468fa74" providerId="LiveId" clId="{AC167318-F692-4C16-9941-BE90E30C1D95}" dt="2020-09-14T12:58:27.690" v="1265" actId="164"/>
          <ac:picMkLst>
            <pc:docMk/>
            <pc:sldMk cId="1180396404" sldId="263"/>
            <ac:picMk id="16" creationId="{2FD4D7F9-5278-44C1-9EB4-9FF87B8C1FE7}"/>
          </ac:picMkLst>
        </pc:picChg>
        <pc:picChg chg="add mod">
          <ac:chgData name="Cuong Nguyen" userId="21964c3b5468fa74" providerId="LiveId" clId="{AC167318-F692-4C16-9941-BE90E30C1D95}" dt="2020-09-14T12:58:02.637" v="1264" actId="1076"/>
          <ac:picMkLst>
            <pc:docMk/>
            <pc:sldMk cId="1180396404" sldId="263"/>
            <ac:picMk id="18" creationId="{653BB23B-AC25-434F-B0FD-BA0D2A000130}"/>
          </ac:picMkLst>
        </pc:picChg>
        <pc:picChg chg="add mod">
          <ac:chgData name="Cuong Nguyen" userId="21964c3b5468fa74" providerId="LiveId" clId="{AC167318-F692-4C16-9941-BE90E30C1D95}" dt="2020-09-14T12:58:02.637" v="1264" actId="1076"/>
          <ac:picMkLst>
            <pc:docMk/>
            <pc:sldMk cId="1180396404" sldId="263"/>
            <ac:picMk id="20" creationId="{AB86712F-C01D-47CC-A6A2-BE8E5F2F4B7B}"/>
          </ac:picMkLst>
        </pc:picChg>
        <pc:picChg chg="add mod">
          <ac:chgData name="Cuong Nguyen" userId="21964c3b5468fa74" providerId="LiveId" clId="{AC167318-F692-4C16-9941-BE90E30C1D95}" dt="2020-09-14T12:58:02.637" v="1264" actId="1076"/>
          <ac:picMkLst>
            <pc:docMk/>
            <pc:sldMk cId="1180396404" sldId="263"/>
            <ac:picMk id="22" creationId="{97F7DF0C-D0F1-4101-ADA2-98CFBDE70B66}"/>
          </ac:picMkLst>
        </pc:picChg>
        <pc:picChg chg="add mod">
          <ac:chgData name="Cuong Nguyen" userId="21964c3b5468fa74" providerId="LiveId" clId="{AC167318-F692-4C16-9941-BE90E30C1D95}" dt="2020-09-14T12:58:02.637" v="1264" actId="1076"/>
          <ac:picMkLst>
            <pc:docMk/>
            <pc:sldMk cId="1180396404" sldId="263"/>
            <ac:picMk id="24" creationId="{CC062AC1-E7CC-41B8-A514-07944CCBB000}"/>
          </ac:picMkLst>
        </pc:picChg>
        <pc:picChg chg="add del mod">
          <ac:chgData name="Cuong Nguyen" userId="21964c3b5468fa74" providerId="LiveId" clId="{AC167318-F692-4C16-9941-BE90E30C1D95}" dt="2020-09-14T12:51:30.192" v="1156" actId="478"/>
          <ac:picMkLst>
            <pc:docMk/>
            <pc:sldMk cId="1180396404" sldId="263"/>
            <ac:picMk id="26" creationId="{0E852F30-FAD1-415D-9A8E-F6CE0F16E28F}"/>
          </ac:picMkLst>
        </pc:picChg>
        <pc:picChg chg="add mod">
          <ac:chgData name="Cuong Nguyen" userId="21964c3b5468fa74" providerId="LiveId" clId="{AC167318-F692-4C16-9941-BE90E30C1D95}" dt="2020-09-14T12:58:27.690" v="1265" actId="164"/>
          <ac:picMkLst>
            <pc:docMk/>
            <pc:sldMk cId="1180396404" sldId="263"/>
            <ac:picMk id="28" creationId="{38CEBCB5-14C4-43BA-894A-7319882F246C}"/>
          </ac:picMkLst>
        </pc:picChg>
        <pc:picChg chg="add mod">
          <ac:chgData name="Cuong Nguyen" userId="21964c3b5468fa74" providerId="LiveId" clId="{AC167318-F692-4C16-9941-BE90E30C1D95}" dt="2020-09-14T12:58:27.690" v="1265" actId="164"/>
          <ac:picMkLst>
            <pc:docMk/>
            <pc:sldMk cId="1180396404" sldId="263"/>
            <ac:picMk id="30" creationId="{896B338F-8BA8-40FF-A00B-FD8008B2021E}"/>
          </ac:picMkLst>
        </pc:picChg>
        <pc:picChg chg="add mod">
          <ac:chgData name="Cuong Nguyen" userId="21964c3b5468fa74" providerId="LiveId" clId="{AC167318-F692-4C16-9941-BE90E30C1D95}" dt="2020-09-14T12:58:27.690" v="1265" actId="164"/>
          <ac:picMkLst>
            <pc:docMk/>
            <pc:sldMk cId="1180396404" sldId="263"/>
            <ac:picMk id="32" creationId="{C62C5FDE-79B5-4C47-AA65-54618C37A723}"/>
          </ac:picMkLst>
        </pc:pic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39" creationId="{9C11B157-FB4E-415A-BB41-435AD14552CB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42" creationId="{7311606C-8B9D-4641-BACB-1AEECB0F893C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45" creationId="{0FF93503-DBAB-4159-8B04-66E81859EFCC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48" creationId="{07275A97-307C-492F-A698-B88406C8EB0F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51" creationId="{019DB993-C4E4-4BC2-8D51-7B43D3D0B56E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55" creationId="{25859846-45E2-4BE3-8AED-CCA7776715BD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59" creationId="{9D43DDD4-4DD7-4165-8B64-956EB962E185}"/>
          </ac:cxnSpMkLst>
        </pc:cxnChg>
        <pc:cxnChg chg="add mod">
          <ac:chgData name="Cuong Nguyen" userId="21964c3b5468fa74" providerId="LiveId" clId="{AC167318-F692-4C16-9941-BE90E30C1D95}" dt="2020-09-14T12:58:02.637" v="1264" actId="1076"/>
          <ac:cxnSpMkLst>
            <pc:docMk/>
            <pc:sldMk cId="1180396404" sldId="263"/>
            <ac:cxnSpMk id="63" creationId="{43978DAA-D3DF-4451-8DEF-8C7F07BCAE8A}"/>
          </ac:cxnSpMkLst>
        </pc:cxnChg>
      </pc:sldChg>
      <pc:sldChg chg="addSp delSp modSp new mod setBg">
        <pc:chgData name="Cuong Nguyen" userId="21964c3b5468fa74" providerId="LiveId" clId="{AC167318-F692-4C16-9941-BE90E30C1D95}" dt="2020-09-14T13:09:38.752" v="1586" actId="1076"/>
        <pc:sldMkLst>
          <pc:docMk/>
          <pc:sldMk cId="3304925244" sldId="264"/>
        </pc:sldMkLst>
        <pc:spChg chg="add">
          <ac:chgData name="Cuong Nguyen" userId="21964c3b5468fa74" providerId="LiveId" clId="{AC167318-F692-4C16-9941-BE90E30C1D95}" dt="2020-09-14T13:00:16.357" v="1270" actId="22"/>
          <ac:spMkLst>
            <pc:docMk/>
            <pc:sldMk cId="3304925244" sldId="264"/>
            <ac:spMk id="3" creationId="{88792D91-2B11-427E-80CE-53BF334E05D1}"/>
          </ac:spMkLst>
        </pc:spChg>
        <pc:spChg chg="add del mod">
          <ac:chgData name="Cuong Nguyen" userId="21964c3b5468fa74" providerId="LiveId" clId="{AC167318-F692-4C16-9941-BE90E30C1D95}" dt="2020-09-14T13:03:03.132" v="1332" actId="478"/>
          <ac:spMkLst>
            <pc:docMk/>
            <pc:sldMk cId="3304925244" sldId="264"/>
            <ac:spMk id="7" creationId="{4182137A-69DC-4FC4-90CF-7C2F1D9050FF}"/>
          </ac:spMkLst>
        </pc:spChg>
        <pc:spChg chg="add del mod">
          <ac:chgData name="Cuong Nguyen" userId="21964c3b5468fa74" providerId="LiveId" clId="{AC167318-F692-4C16-9941-BE90E30C1D95}" dt="2020-09-14T13:03:03.132" v="1332" actId="478"/>
          <ac:spMkLst>
            <pc:docMk/>
            <pc:sldMk cId="3304925244" sldId="264"/>
            <ac:spMk id="9" creationId="{87C2ED14-77CD-4B56-B7CA-CD775D35A4DE}"/>
          </ac:spMkLst>
        </pc:spChg>
        <pc:spChg chg="add mod">
          <ac:chgData name="Cuong Nguyen" userId="21964c3b5468fa74" providerId="LiveId" clId="{AC167318-F692-4C16-9941-BE90E30C1D95}" dt="2020-09-14T13:09:38.752" v="1586" actId="1076"/>
          <ac:spMkLst>
            <pc:docMk/>
            <pc:sldMk cId="3304925244" sldId="264"/>
            <ac:spMk id="11" creationId="{06F4B6FE-81A6-4054-89A7-B88F29C37C2E}"/>
          </ac:spMkLst>
        </pc:spChg>
        <pc:spChg chg="add mod">
          <ac:chgData name="Cuong Nguyen" userId="21964c3b5468fa74" providerId="LiveId" clId="{AC167318-F692-4C16-9941-BE90E30C1D95}" dt="2020-09-14T13:07:10.857" v="1509" actId="1076"/>
          <ac:spMkLst>
            <pc:docMk/>
            <pc:sldMk cId="3304925244" sldId="264"/>
            <ac:spMk id="13" creationId="{757D361E-2D31-4384-B2D7-EB9DB4B0D4F5}"/>
          </ac:spMkLst>
        </pc:spChg>
        <pc:spChg chg="add mod">
          <ac:chgData name="Cuong Nguyen" userId="21964c3b5468fa74" providerId="LiveId" clId="{AC167318-F692-4C16-9941-BE90E30C1D95}" dt="2020-09-14T13:08:24.433" v="1552" actId="20577"/>
          <ac:spMkLst>
            <pc:docMk/>
            <pc:sldMk cId="3304925244" sldId="264"/>
            <ac:spMk id="15" creationId="{5EFBA1C5-6870-42C2-90FC-C3C2D2C8B072}"/>
          </ac:spMkLst>
        </pc:spChg>
        <pc:spChg chg="add mod">
          <ac:chgData name="Cuong Nguyen" userId="21964c3b5468fa74" providerId="LiveId" clId="{AC167318-F692-4C16-9941-BE90E30C1D95}" dt="2020-09-14T13:08:36.106" v="1557" actId="20577"/>
          <ac:spMkLst>
            <pc:docMk/>
            <pc:sldMk cId="3304925244" sldId="264"/>
            <ac:spMk id="17" creationId="{18951857-1EC6-4045-96BD-0F718D2FF952}"/>
          </ac:spMkLst>
        </pc:spChg>
        <pc:spChg chg="add mod">
          <ac:chgData name="Cuong Nguyen" userId="21964c3b5468fa74" providerId="LiveId" clId="{AC167318-F692-4C16-9941-BE90E30C1D95}" dt="2020-09-14T13:08:29.408" v="1553" actId="1076"/>
          <ac:spMkLst>
            <pc:docMk/>
            <pc:sldMk cId="3304925244" sldId="264"/>
            <ac:spMk id="19" creationId="{4D48CE36-3A1E-462C-8C3E-0C142D13335D}"/>
          </ac:spMkLst>
        </pc:spChg>
        <pc:spChg chg="add mod">
          <ac:chgData name="Cuong Nguyen" userId="21964c3b5468fa74" providerId="LiveId" clId="{AC167318-F692-4C16-9941-BE90E30C1D95}" dt="2020-09-14T13:08:33.186" v="1555" actId="1076"/>
          <ac:spMkLst>
            <pc:docMk/>
            <pc:sldMk cId="3304925244" sldId="264"/>
            <ac:spMk id="21" creationId="{7352F9C7-CEAD-493F-B372-D10C9807CC03}"/>
          </ac:spMkLst>
        </pc:spChg>
        <pc:spChg chg="add mod">
          <ac:chgData name="Cuong Nguyen" userId="21964c3b5468fa74" providerId="LiveId" clId="{AC167318-F692-4C16-9941-BE90E30C1D95}" dt="2020-09-14T13:09:05.010" v="1578" actId="20577"/>
          <ac:spMkLst>
            <pc:docMk/>
            <pc:sldMk cId="3304925244" sldId="264"/>
            <ac:spMk id="23" creationId="{878553FD-DD0C-4E24-8483-A2431C89D370}"/>
          </ac:spMkLst>
        </pc:spChg>
        <pc:picChg chg="add del mod">
          <ac:chgData name="Cuong Nguyen" userId="21964c3b5468fa74" providerId="LiveId" clId="{AC167318-F692-4C16-9941-BE90E30C1D95}" dt="2020-09-14T13:03:03.132" v="1332" actId="478"/>
          <ac:picMkLst>
            <pc:docMk/>
            <pc:sldMk cId="3304925244" sldId="264"/>
            <ac:picMk id="5" creationId="{AADD7E07-8804-41FB-8F96-2142F4BB2D12}"/>
          </ac:picMkLst>
        </pc:picChg>
      </pc:sldChg>
      <pc:sldChg chg="addSp modSp new del mod">
        <pc:chgData name="Cuong Nguyen" userId="21964c3b5468fa74" providerId="LiveId" clId="{AC167318-F692-4C16-9941-BE90E30C1D95}" dt="2020-09-19T14:59:27.844" v="9531" actId="47"/>
        <pc:sldMkLst>
          <pc:docMk/>
          <pc:sldMk cId="1180046012" sldId="265"/>
        </pc:sldMkLst>
        <pc:spChg chg="add mod">
          <ac:chgData name="Cuong Nguyen" userId="21964c3b5468fa74" providerId="LiveId" clId="{AC167318-F692-4C16-9941-BE90E30C1D95}" dt="2020-09-14T13:16:05.450" v="1979" actId="20577"/>
          <ac:spMkLst>
            <pc:docMk/>
            <pc:sldMk cId="1180046012" sldId="265"/>
            <ac:spMk id="3" creationId="{3DA4C0CB-CAB7-46F1-9512-420B03920603}"/>
          </ac:spMkLst>
        </pc:spChg>
      </pc:sldChg>
      <pc:sldChg chg="modSp add mod modAnim">
        <pc:chgData name="Cuong Nguyen" userId="21964c3b5468fa74" providerId="LiveId" clId="{AC167318-F692-4C16-9941-BE90E30C1D95}" dt="2020-09-14T13:16:27.216" v="1981" actId="1076"/>
        <pc:sldMkLst>
          <pc:docMk/>
          <pc:sldMk cId="3600282110" sldId="266"/>
        </pc:sldMkLst>
        <pc:spChg chg="mod">
          <ac:chgData name="Cuong Nguyen" userId="21964c3b5468fa74" providerId="LiveId" clId="{AC167318-F692-4C16-9941-BE90E30C1D95}" dt="2020-09-14T13:16:27.216" v="1981" actId="1076"/>
          <ac:spMkLst>
            <pc:docMk/>
            <pc:sldMk cId="3600282110" sldId="266"/>
            <ac:spMk id="12" creationId="{8F57D0CC-8425-40E1-A06D-7197A401F848}"/>
          </ac:spMkLst>
        </pc:spChg>
        <pc:spChg chg="mod">
          <ac:chgData name="Cuong Nguyen" userId="21964c3b5468fa74" providerId="LiveId" clId="{AC167318-F692-4C16-9941-BE90E30C1D95}" dt="2020-09-14T13:15:19.492" v="1908" actId="20577"/>
          <ac:spMkLst>
            <pc:docMk/>
            <pc:sldMk cId="3600282110" sldId="266"/>
            <ac:spMk id="13" creationId="{7FBAEF6D-AB71-49B1-B4C2-F15D0B0ADB9E}"/>
          </ac:spMkLst>
        </pc:spChg>
      </pc:sldChg>
      <pc:sldChg chg="addSp delSp modSp new mod">
        <pc:chgData name="Cuong Nguyen" userId="21964c3b5468fa74" providerId="LiveId" clId="{AC167318-F692-4C16-9941-BE90E30C1D95}" dt="2020-09-15T12:25:35.307" v="2650" actId="20577"/>
        <pc:sldMkLst>
          <pc:docMk/>
          <pc:sldMk cId="339174869" sldId="267"/>
        </pc:sldMkLst>
        <pc:spChg chg="add del mod">
          <ac:chgData name="Cuong Nguyen" userId="21964c3b5468fa74" providerId="LiveId" clId="{AC167318-F692-4C16-9941-BE90E30C1D95}" dt="2020-09-15T08:40:34.232" v="2243" actId="478"/>
          <ac:spMkLst>
            <pc:docMk/>
            <pc:sldMk cId="339174869" sldId="267"/>
            <ac:spMk id="2" creationId="{EE2379B4-BB4E-4597-B5E9-8BB5D0222839}"/>
          </ac:spMkLst>
        </pc:spChg>
        <pc:spChg chg="add mod">
          <ac:chgData name="Cuong Nguyen" userId="21964c3b5468fa74" providerId="LiveId" clId="{AC167318-F692-4C16-9941-BE90E30C1D95}" dt="2020-09-15T12:25:35.307" v="2650" actId="20577"/>
          <ac:spMkLst>
            <pc:docMk/>
            <pc:sldMk cId="339174869" sldId="267"/>
            <ac:spMk id="3" creationId="{DDA6B71E-7F3A-457E-9138-BB40D18FF44D}"/>
          </ac:spMkLst>
        </pc:spChg>
        <pc:spChg chg="add del mod">
          <ac:chgData name="Cuong Nguyen" userId="21964c3b5468fa74" providerId="LiveId" clId="{AC167318-F692-4C16-9941-BE90E30C1D95}" dt="2020-09-15T08:40:36.710" v="2246" actId="478"/>
          <ac:spMkLst>
            <pc:docMk/>
            <pc:sldMk cId="339174869" sldId="267"/>
            <ac:spMk id="5" creationId="{0036F2F9-16AB-4F22-A1F8-A8486472FB99}"/>
          </ac:spMkLst>
        </pc:spChg>
        <pc:spChg chg="add del mod">
          <ac:chgData name="Cuong Nguyen" userId="21964c3b5468fa74" providerId="LiveId" clId="{AC167318-F692-4C16-9941-BE90E30C1D95}" dt="2020-09-15T08:40:37.299" v="2247" actId="478"/>
          <ac:spMkLst>
            <pc:docMk/>
            <pc:sldMk cId="339174869" sldId="267"/>
            <ac:spMk id="7" creationId="{09B7DE43-2B4C-48C2-8C15-5F69E49FCF4E}"/>
          </ac:spMkLst>
        </pc:spChg>
        <pc:spChg chg="add del mod">
          <ac:chgData name="Cuong Nguyen" userId="21964c3b5468fa74" providerId="LiveId" clId="{AC167318-F692-4C16-9941-BE90E30C1D95}" dt="2020-09-15T08:40:28.432" v="2235" actId="478"/>
          <ac:spMkLst>
            <pc:docMk/>
            <pc:sldMk cId="339174869" sldId="267"/>
            <ac:spMk id="9" creationId="{18265E8A-CC1B-44D7-85CE-40AB21A8ACD6}"/>
          </ac:spMkLst>
        </pc:spChg>
        <pc:spChg chg="add del mod">
          <ac:chgData name="Cuong Nguyen" userId="21964c3b5468fa74" providerId="LiveId" clId="{AC167318-F692-4C16-9941-BE90E30C1D95}" dt="2020-09-15T08:40:32.701" v="2241" actId="478"/>
          <ac:spMkLst>
            <pc:docMk/>
            <pc:sldMk cId="339174869" sldId="267"/>
            <ac:spMk id="11" creationId="{6279541C-B70E-4779-83D0-CB7BD8946A80}"/>
          </ac:spMkLst>
        </pc:spChg>
        <pc:spChg chg="add del mod">
          <ac:chgData name="Cuong Nguyen" userId="21964c3b5468fa74" providerId="LiveId" clId="{AC167318-F692-4C16-9941-BE90E30C1D95}" dt="2020-09-15T08:40:31.661" v="2240" actId="478"/>
          <ac:spMkLst>
            <pc:docMk/>
            <pc:sldMk cId="339174869" sldId="267"/>
            <ac:spMk id="45" creationId="{4A03FCFF-F293-487C-94E2-16A65DE371C3}"/>
          </ac:spMkLst>
        </pc:spChg>
        <pc:spChg chg="add del mod">
          <ac:chgData name="Cuong Nguyen" userId="21964c3b5468fa74" providerId="LiveId" clId="{AC167318-F692-4C16-9941-BE90E30C1D95}" dt="2020-09-15T08:40:28.820" v="2236" actId="478"/>
          <ac:spMkLst>
            <pc:docMk/>
            <pc:sldMk cId="339174869" sldId="267"/>
            <ac:spMk id="51" creationId="{9337E44E-688D-4706-AE43-2BE399DA06ED}"/>
          </ac:spMkLst>
        </pc:spChg>
        <pc:spChg chg="add mod">
          <ac:chgData name="Cuong Nguyen" userId="21964c3b5468fa74" providerId="LiveId" clId="{AC167318-F692-4C16-9941-BE90E30C1D95}" dt="2020-09-15T08:49:11.266" v="2583" actId="1035"/>
          <ac:spMkLst>
            <pc:docMk/>
            <pc:sldMk cId="339174869" sldId="267"/>
            <ac:spMk id="108" creationId="{D4F4585E-7C0C-41E5-8A06-8A63A530AD0D}"/>
          </ac:spMkLst>
        </pc:spChg>
        <pc:spChg chg="add mod">
          <ac:chgData name="Cuong Nguyen" userId="21964c3b5468fa74" providerId="LiveId" clId="{AC167318-F692-4C16-9941-BE90E30C1D95}" dt="2020-09-15T08:45:21.883" v="2473" actId="1076"/>
          <ac:spMkLst>
            <pc:docMk/>
            <pc:sldMk cId="339174869" sldId="267"/>
            <ac:spMk id="110" creationId="{9B58A886-994A-48F7-AD0B-3BF7E246FA91}"/>
          </ac:spMkLst>
        </pc:spChg>
        <pc:spChg chg="add mod">
          <ac:chgData name="Cuong Nguyen" userId="21964c3b5468fa74" providerId="LiveId" clId="{AC167318-F692-4C16-9941-BE90E30C1D95}" dt="2020-09-15T08:45:21.883" v="2473" actId="1076"/>
          <ac:spMkLst>
            <pc:docMk/>
            <pc:sldMk cId="339174869" sldId="267"/>
            <ac:spMk id="112" creationId="{C926D58B-A569-40DA-B192-C0A8CAE8AB79}"/>
          </ac:spMkLst>
        </pc:spChg>
        <pc:spChg chg="add mod">
          <ac:chgData name="Cuong Nguyen" userId="21964c3b5468fa74" providerId="LiveId" clId="{AC167318-F692-4C16-9941-BE90E30C1D95}" dt="2020-09-15T08:45:21.883" v="2473" actId="1076"/>
          <ac:spMkLst>
            <pc:docMk/>
            <pc:sldMk cId="339174869" sldId="267"/>
            <ac:spMk id="114" creationId="{D0B8073C-E1EB-4F2B-934A-FE2E88A4F2FD}"/>
          </ac:spMkLst>
        </pc:spChg>
        <pc:spChg chg="add mod">
          <ac:chgData name="Cuong Nguyen" userId="21964c3b5468fa74" providerId="LiveId" clId="{AC167318-F692-4C16-9941-BE90E30C1D95}" dt="2020-09-15T08:45:07.927" v="2469" actId="693"/>
          <ac:spMkLst>
            <pc:docMk/>
            <pc:sldMk cId="339174869" sldId="267"/>
            <ac:spMk id="115" creationId="{6A189685-7219-44F9-9793-9214AF7DFF80}"/>
          </ac:spMkLst>
        </pc:spChg>
        <pc:spChg chg="add mod">
          <ac:chgData name="Cuong Nguyen" userId="21964c3b5468fa74" providerId="LiveId" clId="{AC167318-F692-4C16-9941-BE90E30C1D95}" dt="2020-09-15T08:45:52.364" v="2475" actId="1076"/>
          <ac:spMkLst>
            <pc:docMk/>
            <pc:sldMk cId="339174869" sldId="267"/>
            <ac:spMk id="117" creationId="{97FC8227-079D-43F1-93BD-8DA9FB270922}"/>
          </ac:spMkLst>
        </pc:spChg>
        <pc:spChg chg="add mod">
          <ac:chgData name="Cuong Nguyen" userId="21964c3b5468fa74" providerId="LiveId" clId="{AC167318-F692-4C16-9941-BE90E30C1D95}" dt="2020-09-15T08:48:56.395" v="2574" actId="14100"/>
          <ac:spMkLst>
            <pc:docMk/>
            <pc:sldMk cId="339174869" sldId="267"/>
            <ac:spMk id="119" creationId="{EF670F3E-AABF-47E7-8137-DFD33AEAD44B}"/>
          </ac:spMkLst>
        </pc:spChg>
        <pc:spChg chg="add mod">
          <ac:chgData name="Cuong Nguyen" userId="21964c3b5468fa74" providerId="LiveId" clId="{AC167318-F692-4C16-9941-BE90E30C1D95}" dt="2020-09-15T08:48:56.395" v="2574" actId="14100"/>
          <ac:spMkLst>
            <pc:docMk/>
            <pc:sldMk cId="339174869" sldId="267"/>
            <ac:spMk id="121" creationId="{00CADB32-40E5-4801-856B-A9BCB2EAA9DC}"/>
          </ac:spMkLst>
        </pc:spChg>
        <pc:spChg chg="add mod">
          <ac:chgData name="Cuong Nguyen" userId="21964c3b5468fa74" providerId="LiveId" clId="{AC167318-F692-4C16-9941-BE90E30C1D95}" dt="2020-09-15T08:48:56.395" v="2574" actId="14100"/>
          <ac:spMkLst>
            <pc:docMk/>
            <pc:sldMk cId="339174869" sldId="267"/>
            <ac:spMk id="123" creationId="{2D25A943-ED72-4CEA-9F9C-7907CE85C08C}"/>
          </ac:spMkLst>
        </pc:spChg>
        <pc:spChg chg="add mod">
          <ac:chgData name="Cuong Nguyen" userId="21964c3b5468fa74" providerId="LiveId" clId="{AC167318-F692-4C16-9941-BE90E30C1D95}" dt="2020-09-15T08:49:02.587" v="2575" actId="1076"/>
          <ac:spMkLst>
            <pc:docMk/>
            <pc:sldMk cId="339174869" sldId="267"/>
            <ac:spMk id="125" creationId="{4160F853-A16A-4AB5-A6CF-6AEAA94F9244}"/>
          </ac:spMkLst>
        </pc:spChg>
        <pc:spChg chg="add del mod">
          <ac:chgData name="Cuong Nguyen" userId="21964c3b5468fa74" providerId="LiveId" clId="{AC167318-F692-4C16-9941-BE90E30C1D95}" dt="2020-09-15T08:49:50.852" v="2598" actId="20577"/>
          <ac:spMkLst>
            <pc:docMk/>
            <pc:sldMk cId="339174869" sldId="267"/>
            <ac:spMk id="127" creationId="{226FAE1D-2FFE-4917-8BC8-ECCA822A3AAA}"/>
          </ac:spMkLst>
        </pc:spChg>
        <pc:spChg chg="add mod">
          <ac:chgData name="Cuong Nguyen" userId="21964c3b5468fa74" providerId="LiveId" clId="{AC167318-F692-4C16-9941-BE90E30C1D95}" dt="2020-09-15T08:49:56.992" v="2611" actId="20577"/>
          <ac:spMkLst>
            <pc:docMk/>
            <pc:sldMk cId="339174869" sldId="267"/>
            <ac:spMk id="129" creationId="{D87E15BE-141C-4654-8F5C-83C3D3C013B6}"/>
          </ac:spMkLst>
        </pc:spChg>
        <pc:cxnChg chg="add del mod">
          <ac:chgData name="Cuong Nguyen" userId="21964c3b5468fa74" providerId="LiveId" clId="{AC167318-F692-4C16-9941-BE90E30C1D95}" dt="2020-09-15T08:40:33.222" v="2242" actId="478"/>
          <ac:cxnSpMkLst>
            <pc:docMk/>
            <pc:sldMk cId="339174869" sldId="267"/>
            <ac:cxnSpMk id="13" creationId="{9639E1FE-A80D-40B3-8E66-5AF6FD548852}"/>
          </ac:cxnSpMkLst>
        </pc:cxnChg>
        <pc:cxnChg chg="add del mod">
          <ac:chgData name="Cuong Nguyen" userId="21964c3b5468fa74" providerId="LiveId" clId="{AC167318-F692-4C16-9941-BE90E30C1D95}" dt="2020-09-15T08:40:36.172" v="2245" actId="478"/>
          <ac:cxnSpMkLst>
            <pc:docMk/>
            <pc:sldMk cId="339174869" sldId="267"/>
            <ac:cxnSpMk id="17" creationId="{6FE45673-EEFC-4ABA-A7D1-432CE0F0621C}"/>
          </ac:cxnSpMkLst>
        </pc:cxnChg>
        <pc:cxnChg chg="add del mod">
          <ac:chgData name="Cuong Nguyen" userId="21964c3b5468fa74" providerId="LiveId" clId="{AC167318-F692-4C16-9941-BE90E30C1D95}" dt="2020-09-15T08:40:35.714" v="2244" actId="478"/>
          <ac:cxnSpMkLst>
            <pc:docMk/>
            <pc:sldMk cId="339174869" sldId="267"/>
            <ac:cxnSpMk id="22" creationId="{DF52C9D6-4A9B-4EF5-A302-3D94121DB359}"/>
          </ac:cxnSpMkLst>
        </pc:cxnChg>
        <pc:cxnChg chg="add del mod">
          <ac:chgData name="Cuong Nguyen" userId="21964c3b5468fa74" providerId="LiveId" clId="{AC167318-F692-4C16-9941-BE90E30C1D95}" dt="2020-09-15T08:40:29.533" v="2237" actId="478"/>
          <ac:cxnSpMkLst>
            <pc:docMk/>
            <pc:sldMk cId="339174869" sldId="267"/>
            <ac:cxnSpMk id="33" creationId="{751243B1-2CDB-4C5D-8EDD-004DD34310C3}"/>
          </ac:cxnSpMkLst>
        </pc:cxnChg>
        <pc:cxnChg chg="add del mod">
          <ac:chgData name="Cuong Nguyen" userId="21964c3b5468fa74" providerId="LiveId" clId="{AC167318-F692-4C16-9941-BE90E30C1D95}" dt="2020-09-15T08:40:30.757" v="2239" actId="478"/>
          <ac:cxnSpMkLst>
            <pc:docMk/>
            <pc:sldMk cId="339174869" sldId="267"/>
            <ac:cxnSpMk id="46" creationId="{063EA341-D110-45FF-89C4-89BBAF57EB5C}"/>
          </ac:cxnSpMkLst>
        </pc:cxnChg>
        <pc:cxnChg chg="add del mod">
          <ac:chgData name="Cuong Nguyen" userId="21964c3b5468fa74" providerId="LiveId" clId="{AC167318-F692-4C16-9941-BE90E30C1D95}" dt="2020-09-15T08:40:30.243" v="2238" actId="478"/>
          <ac:cxnSpMkLst>
            <pc:docMk/>
            <pc:sldMk cId="339174869" sldId="267"/>
            <ac:cxnSpMk id="52" creationId="{5193A5F0-06B3-4E74-B5D7-A3D57C540A79}"/>
          </ac:cxnSpMkLst>
        </pc:cxnChg>
        <pc:cxnChg chg="add mod">
          <ac:chgData name="Cuong Nguyen" userId="21964c3b5468fa74" providerId="LiveId" clId="{AC167318-F692-4C16-9941-BE90E30C1D95}" dt="2020-09-15T08:48:12.423" v="2569" actId="1582"/>
          <ac:cxnSpMkLst>
            <pc:docMk/>
            <pc:sldMk cId="339174869" sldId="267"/>
            <ac:cxnSpMk id="131" creationId="{3729C5C1-752D-4ED7-B39C-6A5C049D6A96}"/>
          </ac:cxnSpMkLst>
        </pc:cxnChg>
      </pc:sldChg>
      <pc:sldChg chg="addSp delSp modSp new mod">
        <pc:chgData name="Cuong Nguyen" userId="21964c3b5468fa74" providerId="LiveId" clId="{AC167318-F692-4C16-9941-BE90E30C1D95}" dt="2020-09-17T08:40:44.337" v="4915" actId="20577"/>
        <pc:sldMkLst>
          <pc:docMk/>
          <pc:sldMk cId="434045809" sldId="268"/>
        </pc:sldMkLst>
        <pc:spChg chg="add">
          <ac:chgData name="Cuong Nguyen" userId="21964c3b5468fa74" providerId="LiveId" clId="{AC167318-F692-4C16-9941-BE90E30C1D95}" dt="2020-09-16T00:58:44.414" v="2651" actId="22"/>
          <ac:spMkLst>
            <pc:docMk/>
            <pc:sldMk cId="434045809" sldId="268"/>
            <ac:spMk id="3" creationId="{7FBFCE38-BAF2-4C21-96AF-5B6FFD7ABA5B}"/>
          </ac:spMkLst>
        </pc:spChg>
        <pc:spChg chg="add mod">
          <ac:chgData name="Cuong Nguyen" userId="21964c3b5468fa74" providerId="LiveId" clId="{AC167318-F692-4C16-9941-BE90E30C1D95}" dt="2020-09-16T03:06:42.540" v="3049" actId="1076"/>
          <ac:spMkLst>
            <pc:docMk/>
            <pc:sldMk cId="434045809" sldId="268"/>
            <ac:spMk id="12" creationId="{DFB64B80-919B-47DB-98E1-6C108C683972}"/>
          </ac:spMkLst>
        </pc:spChg>
        <pc:spChg chg="add del mod">
          <ac:chgData name="Cuong Nguyen" userId="21964c3b5468fa74" providerId="LiveId" clId="{AC167318-F692-4C16-9941-BE90E30C1D95}" dt="2020-09-16T02:14:55.504" v="2980" actId="478"/>
          <ac:spMkLst>
            <pc:docMk/>
            <pc:sldMk cId="434045809" sldId="268"/>
            <ac:spMk id="14" creationId="{1697BBB9-CD2F-4299-BE7E-458CAED423B4}"/>
          </ac:spMkLst>
        </pc:spChg>
        <pc:spChg chg="add mod">
          <ac:chgData name="Cuong Nguyen" userId="21964c3b5468fa74" providerId="LiveId" clId="{AC167318-F692-4C16-9941-BE90E30C1D95}" dt="2020-09-17T08:40:44.337" v="4915" actId="20577"/>
          <ac:spMkLst>
            <pc:docMk/>
            <pc:sldMk cId="434045809" sldId="268"/>
            <ac:spMk id="15" creationId="{102AE0DF-103E-482A-A63B-DD952055E66B}"/>
          </ac:spMkLst>
        </pc:spChg>
        <pc:spChg chg="add del mod">
          <ac:chgData name="Cuong Nguyen" userId="21964c3b5468fa74" providerId="LiveId" clId="{AC167318-F692-4C16-9941-BE90E30C1D95}" dt="2020-09-16T02:18:25.763" v="3029" actId="478"/>
          <ac:spMkLst>
            <pc:docMk/>
            <pc:sldMk cId="434045809" sldId="268"/>
            <ac:spMk id="18" creationId="{1586CB84-6DB8-4742-802B-CA404F74FEEC}"/>
          </ac:spMkLst>
        </pc:spChg>
        <pc:spChg chg="add del mod">
          <ac:chgData name="Cuong Nguyen" userId="21964c3b5468fa74" providerId="LiveId" clId="{AC167318-F692-4C16-9941-BE90E30C1D95}" dt="2020-09-16T02:17:13.889" v="3010" actId="478"/>
          <ac:spMkLst>
            <pc:docMk/>
            <pc:sldMk cId="434045809" sldId="268"/>
            <ac:spMk id="19" creationId="{9C1DD5C8-58D9-4194-9004-458B9D4A9595}"/>
          </ac:spMkLst>
        </pc:spChg>
        <pc:spChg chg="add del mod">
          <ac:chgData name="Cuong Nguyen" userId="21964c3b5468fa74" providerId="LiveId" clId="{AC167318-F692-4C16-9941-BE90E30C1D95}" dt="2020-09-16T03:06:39.269" v="3048" actId="478"/>
          <ac:spMkLst>
            <pc:docMk/>
            <pc:sldMk cId="434045809" sldId="268"/>
            <ac:spMk id="21" creationId="{026C50D6-7184-4254-A7D7-7A668B363E5C}"/>
          </ac:spMkLst>
        </pc:spChg>
        <pc:spChg chg="add mod">
          <ac:chgData name="Cuong Nguyen" userId="21964c3b5468fa74" providerId="LiveId" clId="{AC167318-F692-4C16-9941-BE90E30C1D95}" dt="2020-09-17T07:14:13.728" v="4907" actId="20577"/>
          <ac:spMkLst>
            <pc:docMk/>
            <pc:sldMk cId="434045809" sldId="268"/>
            <ac:spMk id="23" creationId="{4077648A-AC5C-450C-BB2D-AB8C2307F29F}"/>
          </ac:spMkLst>
        </pc:spChg>
        <pc:spChg chg="add del mod">
          <ac:chgData name="Cuong Nguyen" userId="21964c3b5468fa74" providerId="LiveId" clId="{AC167318-F692-4C16-9941-BE90E30C1D95}" dt="2020-09-16T03:10:20.829" v="3080" actId="478"/>
          <ac:spMkLst>
            <pc:docMk/>
            <pc:sldMk cId="434045809" sldId="268"/>
            <ac:spMk id="25" creationId="{975C4443-D46E-44FC-B1CE-FDEB5826BAEF}"/>
          </ac:spMkLst>
        </pc:spChg>
        <pc:spChg chg="add mod">
          <ac:chgData name="Cuong Nguyen" userId="21964c3b5468fa74" providerId="LiveId" clId="{AC167318-F692-4C16-9941-BE90E30C1D95}" dt="2020-09-16T03:11:33.445" v="3100" actId="1076"/>
          <ac:spMkLst>
            <pc:docMk/>
            <pc:sldMk cId="434045809" sldId="268"/>
            <ac:spMk id="27" creationId="{21597649-2579-4DB2-B70A-EABF955901E4}"/>
          </ac:spMkLst>
        </pc:spChg>
        <pc:spChg chg="add mod">
          <ac:chgData name="Cuong Nguyen" userId="21964c3b5468fa74" providerId="LiveId" clId="{AC167318-F692-4C16-9941-BE90E30C1D95}" dt="2020-09-16T03:11:43.389" v="3109" actId="20577"/>
          <ac:spMkLst>
            <pc:docMk/>
            <pc:sldMk cId="434045809" sldId="268"/>
            <ac:spMk id="28" creationId="{434EC820-07C8-4593-88DF-A9F4DC2D822B}"/>
          </ac:spMkLst>
        </pc:spChg>
        <pc:picChg chg="add del mod modCrop">
          <ac:chgData name="Cuong Nguyen" userId="21964c3b5468fa74" providerId="LiveId" clId="{AC167318-F692-4C16-9941-BE90E30C1D95}" dt="2020-09-16T01:43:42.317" v="2678" actId="478"/>
          <ac:picMkLst>
            <pc:docMk/>
            <pc:sldMk cId="434045809" sldId="268"/>
            <ac:picMk id="5" creationId="{66C99523-62C1-4236-8289-9E1516CC6B32}"/>
          </ac:picMkLst>
        </pc:picChg>
        <pc:picChg chg="add del mod">
          <ac:chgData name="Cuong Nguyen" userId="21964c3b5468fa74" providerId="LiveId" clId="{AC167318-F692-4C16-9941-BE90E30C1D95}" dt="2020-09-16T01:42:16.538" v="2676"/>
          <ac:picMkLst>
            <pc:docMk/>
            <pc:sldMk cId="434045809" sldId="268"/>
            <ac:picMk id="6" creationId="{8EA7B919-5201-4411-9E23-EDD36694CF58}"/>
          </ac:picMkLst>
        </pc:picChg>
        <pc:picChg chg="add del mod">
          <ac:chgData name="Cuong Nguyen" userId="21964c3b5468fa74" providerId="LiveId" clId="{AC167318-F692-4C16-9941-BE90E30C1D95}" dt="2020-09-16T02:06:04.858" v="2858" actId="478"/>
          <ac:picMkLst>
            <pc:docMk/>
            <pc:sldMk cId="434045809" sldId="268"/>
            <ac:picMk id="8" creationId="{EC3BFC98-4B7E-4644-99DB-79E29F79C9EA}"/>
          </ac:picMkLst>
        </pc:picChg>
        <pc:picChg chg="add mod">
          <ac:chgData name="Cuong Nguyen" userId="21964c3b5468fa74" providerId="LiveId" clId="{AC167318-F692-4C16-9941-BE90E30C1D95}" dt="2020-09-16T02:06:29.993" v="2865" actId="14100"/>
          <ac:picMkLst>
            <pc:docMk/>
            <pc:sldMk cId="434045809" sldId="268"/>
            <ac:picMk id="1026" creationId="{432748E0-2192-499D-9EC9-7405DB78517D}"/>
          </ac:picMkLst>
        </pc:picChg>
        <pc:cxnChg chg="add del mod">
          <ac:chgData name="Cuong Nguyen" userId="21964c3b5468fa74" providerId="LiveId" clId="{AC167318-F692-4C16-9941-BE90E30C1D95}" dt="2020-09-16T01:46:26.991" v="2686" actId="478"/>
          <ac:cxnSpMkLst>
            <pc:docMk/>
            <pc:sldMk cId="434045809" sldId="268"/>
            <ac:cxnSpMk id="10" creationId="{6223446D-3FF7-4750-B89E-7B8910196002}"/>
          </ac:cxnSpMkLst>
        </pc:cxnChg>
      </pc:sldChg>
      <pc:sldChg chg="addSp delSp modSp new mod modAnim">
        <pc:chgData name="Cuong Nguyen" userId="21964c3b5468fa74" providerId="LiveId" clId="{AC167318-F692-4C16-9941-BE90E30C1D95}" dt="2020-09-19T16:37:52.140" v="9983" actId="20577"/>
        <pc:sldMkLst>
          <pc:docMk/>
          <pc:sldMk cId="4029435212" sldId="269"/>
        </pc:sldMkLst>
        <pc:spChg chg="add del mod">
          <ac:chgData name="Cuong Nguyen" userId="21964c3b5468fa74" providerId="LiveId" clId="{AC167318-F692-4C16-9941-BE90E30C1D95}" dt="2020-09-18T04:43:03.988" v="4927" actId="478"/>
          <ac:spMkLst>
            <pc:docMk/>
            <pc:sldMk cId="4029435212" sldId="269"/>
            <ac:spMk id="2" creationId="{0E03BF8E-B256-44A7-AF44-316773E959E6}"/>
          </ac:spMkLst>
        </pc:spChg>
        <pc:spChg chg="add mod">
          <ac:chgData name="Cuong Nguyen" userId="21964c3b5468fa74" providerId="LiveId" clId="{AC167318-F692-4C16-9941-BE90E30C1D95}" dt="2020-09-19T16:37:52.140" v="9983" actId="20577"/>
          <ac:spMkLst>
            <pc:docMk/>
            <pc:sldMk cId="4029435212" sldId="269"/>
            <ac:spMk id="2" creationId="{7E91DAAC-2F14-4AA8-B138-999952399BEF}"/>
          </ac:spMkLst>
        </pc:spChg>
        <pc:spChg chg="add mod">
          <ac:chgData name="Cuong Nguyen" userId="21964c3b5468fa74" providerId="LiveId" clId="{AC167318-F692-4C16-9941-BE90E30C1D95}" dt="2020-09-19T15:05:30.278" v="9593" actId="20577"/>
          <ac:spMkLst>
            <pc:docMk/>
            <pc:sldMk cId="4029435212" sldId="269"/>
            <ac:spMk id="3" creationId="{F66CC5AF-EB29-48F7-B2A1-30698423C3BD}"/>
          </ac:spMkLst>
        </pc:spChg>
        <pc:spChg chg="add mod">
          <ac:chgData name="Cuong Nguyen" userId="21964c3b5468fa74" providerId="LiveId" clId="{AC167318-F692-4C16-9941-BE90E30C1D95}" dt="2020-09-19T15:10:28.116" v="9606" actId="1076"/>
          <ac:spMkLst>
            <pc:docMk/>
            <pc:sldMk cId="4029435212" sldId="269"/>
            <ac:spMk id="4" creationId="{6CEEA788-DAEA-444F-BFFA-C416CBB15D0C}"/>
          </ac:spMkLst>
        </pc:spChg>
        <pc:spChg chg="add mod">
          <ac:chgData name="Cuong Nguyen" userId="21964c3b5468fa74" providerId="LiveId" clId="{AC167318-F692-4C16-9941-BE90E30C1D95}" dt="2020-09-19T15:10:53.301" v="9617" actId="20577"/>
          <ac:spMkLst>
            <pc:docMk/>
            <pc:sldMk cId="4029435212" sldId="269"/>
            <ac:spMk id="5" creationId="{DE62ECE6-8EF2-4D18-BC50-997481004060}"/>
          </ac:spMkLst>
        </pc:spChg>
        <pc:spChg chg="add mod">
          <ac:chgData name="Cuong Nguyen" userId="21964c3b5468fa74" providerId="LiveId" clId="{AC167318-F692-4C16-9941-BE90E30C1D95}" dt="2020-09-19T15:10:28.116" v="9606" actId="1076"/>
          <ac:spMkLst>
            <pc:docMk/>
            <pc:sldMk cId="4029435212" sldId="269"/>
            <ac:spMk id="6" creationId="{DAD591D3-5793-40D3-AC96-ACD8EAED9CEB}"/>
          </ac:spMkLst>
        </pc:spChg>
        <pc:spChg chg="add mod">
          <ac:chgData name="Cuong Nguyen" userId="21964c3b5468fa74" providerId="LiveId" clId="{AC167318-F692-4C16-9941-BE90E30C1D95}" dt="2020-09-19T15:10:37.205" v="9610" actId="20577"/>
          <ac:spMkLst>
            <pc:docMk/>
            <pc:sldMk cId="4029435212" sldId="269"/>
            <ac:spMk id="7" creationId="{ED9D4C5E-4A7C-4A26-9E2A-E4EEDC41DF41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12" creationId="{241E9269-2EC7-4590-9EAC-50B2181B00EC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13" creationId="{68635DDA-E5DF-40B4-90C2-5E0F821F12E5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14" creationId="{828B00B8-FF17-4AB5-91CA-1CC556919395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15" creationId="{C05ADC3B-F8C7-4EBE-A099-2B613B764456}"/>
          </ac:spMkLst>
        </pc:spChg>
        <pc:spChg chg="add del mod">
          <ac:chgData name="Cuong Nguyen" userId="21964c3b5468fa74" providerId="LiveId" clId="{AC167318-F692-4C16-9941-BE90E30C1D95}" dt="2020-09-16T09:44:31.580" v="3326" actId="22"/>
          <ac:spMkLst>
            <pc:docMk/>
            <pc:sldMk cId="4029435212" sldId="269"/>
            <ac:spMk id="17" creationId="{C9C688AE-D131-4AD3-B9B8-F3FF9B721144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22" creationId="{468B9795-9633-475D-B6D8-BBEAF5D6659E}"/>
          </ac:spMkLst>
        </pc:spChg>
        <pc:spChg chg="add mod">
          <ac:chgData name="Cuong Nguyen" userId="21964c3b5468fa74" providerId="LiveId" clId="{AC167318-F692-4C16-9941-BE90E30C1D95}" dt="2020-09-16T09:50:13.166" v="3384" actId="14100"/>
          <ac:spMkLst>
            <pc:docMk/>
            <pc:sldMk cId="4029435212" sldId="269"/>
            <ac:spMk id="24" creationId="{1CA8A482-4ACD-4705-9E5B-98C075AC1126}"/>
          </ac:spMkLst>
        </pc:spChg>
        <pc:spChg chg="add mod">
          <ac:chgData name="Cuong Nguyen" userId="21964c3b5468fa74" providerId="LiveId" clId="{AC167318-F692-4C16-9941-BE90E30C1D95}" dt="2020-09-16T09:46:47.279" v="3377" actId="1076"/>
          <ac:spMkLst>
            <pc:docMk/>
            <pc:sldMk cId="4029435212" sldId="269"/>
            <ac:spMk id="26" creationId="{0F9B1C8F-0579-409D-8CB7-6482991ADC32}"/>
          </ac:spMkLst>
        </pc:spChg>
        <pc:spChg chg="add mod">
          <ac:chgData name="Cuong Nguyen" userId="21964c3b5468fa74" providerId="LiveId" clId="{AC167318-F692-4C16-9941-BE90E30C1D95}" dt="2020-09-16T09:50:24.520" v="3391" actId="1038"/>
          <ac:spMkLst>
            <pc:docMk/>
            <pc:sldMk cId="4029435212" sldId="269"/>
            <ac:spMk id="28" creationId="{33B03D15-0FD9-48F4-B2AA-1E9D7A4746B5}"/>
          </ac:spMkLst>
        </pc:spChg>
        <pc:spChg chg="add mod">
          <ac:chgData name="Cuong Nguyen" userId="21964c3b5468fa74" providerId="LiveId" clId="{AC167318-F692-4C16-9941-BE90E30C1D95}" dt="2020-09-16T12:45:45.388" v="3442" actId="2711"/>
          <ac:spMkLst>
            <pc:docMk/>
            <pc:sldMk cId="4029435212" sldId="269"/>
            <ac:spMk id="34" creationId="{3A462D60-D936-4B2F-BBC1-B36C224F7754}"/>
          </ac:spMkLst>
        </pc:spChg>
        <pc:spChg chg="add mod">
          <ac:chgData name="Cuong Nguyen" userId="21964c3b5468fa74" providerId="LiveId" clId="{AC167318-F692-4C16-9941-BE90E30C1D95}" dt="2020-09-16T12:45:45.388" v="3442" actId="2711"/>
          <ac:spMkLst>
            <pc:docMk/>
            <pc:sldMk cId="4029435212" sldId="269"/>
            <ac:spMk id="35" creationId="{17075E72-9FC0-4E21-8910-77AB136E692E}"/>
          </ac:spMkLst>
        </pc:spChg>
        <pc:spChg chg="add del mod">
          <ac:chgData name="Cuong Nguyen" userId="21964c3b5468fa74" providerId="LiveId" clId="{AC167318-F692-4C16-9941-BE90E30C1D95}" dt="2020-09-16T13:54:13.020" v="4039" actId="478"/>
          <ac:spMkLst>
            <pc:docMk/>
            <pc:sldMk cId="4029435212" sldId="269"/>
            <ac:spMk id="36" creationId="{F93A6FF9-B2D4-4990-89CB-0526BF307A7A}"/>
          </ac:spMkLst>
        </pc:spChg>
        <pc:spChg chg="add mod">
          <ac:chgData name="Cuong Nguyen" userId="21964c3b5468fa74" providerId="LiveId" clId="{AC167318-F692-4C16-9941-BE90E30C1D95}" dt="2020-09-19T15:10:28.116" v="9606" actId="1076"/>
          <ac:spMkLst>
            <pc:docMk/>
            <pc:sldMk cId="4029435212" sldId="269"/>
            <ac:spMk id="38" creationId="{3BD30028-F405-42AF-A38E-F1DB2E42D528}"/>
          </ac:spMkLst>
        </pc:spChg>
        <pc:spChg chg="add del mod">
          <ac:chgData name="Cuong Nguyen" userId="21964c3b5468fa74" providerId="LiveId" clId="{AC167318-F692-4C16-9941-BE90E30C1D95}" dt="2020-09-16T13:45:07.849" v="3923" actId="478"/>
          <ac:spMkLst>
            <pc:docMk/>
            <pc:sldMk cId="4029435212" sldId="269"/>
            <ac:spMk id="40" creationId="{235BB49B-5000-4282-A7AA-1F5D8CEAB410}"/>
          </ac:spMkLst>
        </pc:spChg>
        <pc:spChg chg="add del mod">
          <ac:chgData name="Cuong Nguyen" userId="21964c3b5468fa74" providerId="LiveId" clId="{AC167318-F692-4C16-9941-BE90E30C1D95}" dt="2020-09-16T13:45:09.554" v="3924" actId="478"/>
          <ac:spMkLst>
            <pc:docMk/>
            <pc:sldMk cId="4029435212" sldId="269"/>
            <ac:spMk id="42" creationId="{3528947B-958D-4722-B0E7-1005A385AD25}"/>
          </ac:spMkLst>
        </pc:spChg>
        <pc:picChg chg="add del mod modCrop">
          <ac:chgData name="Cuong Nguyen" userId="21964c3b5468fa74" providerId="LiveId" clId="{AC167318-F692-4C16-9941-BE90E30C1D95}" dt="2020-09-16T09:19:03.903" v="3166" actId="478"/>
          <ac:picMkLst>
            <pc:docMk/>
            <pc:sldMk cId="4029435212" sldId="269"/>
            <ac:picMk id="5" creationId="{52D0C9CB-7D3D-4CDA-BE05-5A2A933C492A}"/>
          </ac:picMkLst>
        </pc:picChg>
        <pc:picChg chg="add del mod">
          <ac:chgData name="Cuong Nguyen" userId="21964c3b5468fa74" providerId="LiveId" clId="{AC167318-F692-4C16-9941-BE90E30C1D95}" dt="2020-09-16T09:19:15.358" v="3170" actId="478"/>
          <ac:picMkLst>
            <pc:docMk/>
            <pc:sldMk cId="4029435212" sldId="269"/>
            <ac:picMk id="7" creationId="{E2C342EF-7ECF-4892-833A-FA01F2F17109}"/>
          </ac:picMkLst>
        </pc:picChg>
        <pc:picChg chg="add del mod">
          <ac:chgData name="Cuong Nguyen" userId="21964c3b5468fa74" providerId="LiveId" clId="{AC167318-F692-4C16-9941-BE90E30C1D95}" dt="2020-09-16T09:19:21.087" v="3172" actId="478"/>
          <ac:picMkLst>
            <pc:docMk/>
            <pc:sldMk cId="4029435212" sldId="269"/>
            <ac:picMk id="9" creationId="{6D30AABD-C4FD-47E0-819F-035D6B806928}"/>
          </ac:picMkLst>
        </pc:picChg>
        <pc:picChg chg="add del mod">
          <ac:chgData name="Cuong Nguyen" userId="21964c3b5468fa74" providerId="LiveId" clId="{AC167318-F692-4C16-9941-BE90E30C1D95}" dt="2020-09-16T09:20:00.745" v="3174" actId="478"/>
          <ac:picMkLst>
            <pc:docMk/>
            <pc:sldMk cId="4029435212" sldId="269"/>
            <ac:picMk id="11" creationId="{09EB3A92-E1E6-4CEC-A07E-2F938EEB88F3}"/>
          </ac:picMkLst>
        </pc:picChg>
        <pc:picChg chg="add mod">
          <ac:chgData name="Cuong Nguyen" userId="21964c3b5468fa74" providerId="LiveId" clId="{AC167318-F692-4C16-9941-BE90E30C1D95}" dt="2020-09-16T09:46:47.279" v="3377" actId="1076"/>
          <ac:picMkLst>
            <pc:docMk/>
            <pc:sldMk cId="4029435212" sldId="269"/>
            <ac:picMk id="18" creationId="{7143E74F-15A2-4AA9-BB7A-F61DED6F57B2}"/>
          </ac:picMkLst>
        </pc:picChg>
        <pc:picChg chg="add mod">
          <ac:chgData name="Cuong Nguyen" userId="21964c3b5468fa74" providerId="LiveId" clId="{AC167318-F692-4C16-9941-BE90E30C1D95}" dt="2020-09-16T09:46:47.279" v="3377" actId="1076"/>
          <ac:picMkLst>
            <pc:docMk/>
            <pc:sldMk cId="4029435212" sldId="269"/>
            <ac:picMk id="20" creationId="{43DE2D57-405D-47A2-B4A1-F996EF0C6C03}"/>
          </ac:picMkLst>
        </pc:picChg>
        <pc:picChg chg="add del mod">
          <ac:chgData name="Cuong Nguyen" userId="21964c3b5468fa74" providerId="LiveId" clId="{AC167318-F692-4C16-9941-BE90E30C1D95}" dt="2020-09-16T13:54:57.515" v="4050" actId="478"/>
          <ac:picMkLst>
            <pc:docMk/>
            <pc:sldMk cId="4029435212" sldId="269"/>
            <ac:picMk id="48" creationId="{52C2ADCB-B1CF-419A-9DB3-FB35A821ACA2}"/>
          </ac:picMkLst>
        </pc:picChg>
        <pc:picChg chg="add del mod modCrop">
          <ac:chgData name="Cuong Nguyen" userId="21964c3b5468fa74" providerId="LiveId" clId="{AC167318-F692-4C16-9941-BE90E30C1D95}" dt="2020-09-16T14:22:06.174" v="4064" actId="478"/>
          <ac:picMkLst>
            <pc:docMk/>
            <pc:sldMk cId="4029435212" sldId="269"/>
            <ac:picMk id="49" creationId="{EC99155F-B8D1-40C6-BAA6-FB0A8AF63497}"/>
          </ac:picMkLst>
        </pc:picChg>
        <pc:picChg chg="add del mod">
          <ac:chgData name="Cuong Nguyen" userId="21964c3b5468fa74" providerId="LiveId" clId="{AC167318-F692-4C16-9941-BE90E30C1D95}" dt="2020-09-18T04:42:31.365" v="4917" actId="21"/>
          <ac:picMkLst>
            <pc:docMk/>
            <pc:sldMk cId="4029435212" sldId="269"/>
            <ac:picMk id="50" creationId="{8AEBB840-2DE6-411C-9474-617549BE597C}"/>
          </ac:picMkLst>
        </pc:picChg>
        <pc:picChg chg="add del mod">
          <ac:chgData name="Cuong Nguyen" userId="21964c3b5468fa74" providerId="LiveId" clId="{AC167318-F692-4C16-9941-BE90E30C1D95}" dt="2020-09-16T08:24:02.842" v="3126" actId="478"/>
          <ac:picMkLst>
            <pc:docMk/>
            <pc:sldMk cId="4029435212" sldId="269"/>
            <ac:picMk id="2050" creationId="{4AFADFE7-1685-40E3-B892-570BD7CF478D}"/>
          </ac:picMkLst>
        </pc:picChg>
        <pc:picChg chg="add mod">
          <ac:chgData name="Cuong Nguyen" userId="21964c3b5468fa74" providerId="LiveId" clId="{AC167318-F692-4C16-9941-BE90E30C1D95}" dt="2020-09-16T09:46:47.279" v="3377" actId="1076"/>
          <ac:picMkLst>
            <pc:docMk/>
            <pc:sldMk cId="4029435212" sldId="269"/>
            <ac:picMk id="2052" creationId="{F16D91FF-26DF-43C0-9021-797DCB961898}"/>
          </ac:picMkLst>
        </pc:picChg>
        <pc:picChg chg="add mod">
          <ac:chgData name="Cuong Nguyen" userId="21964c3b5468fa74" providerId="LiveId" clId="{AC167318-F692-4C16-9941-BE90E30C1D95}" dt="2020-09-16T09:46:47.279" v="3377" actId="1076"/>
          <ac:picMkLst>
            <pc:docMk/>
            <pc:sldMk cId="4029435212" sldId="269"/>
            <ac:picMk id="2054" creationId="{0C36B37D-91E2-4319-AA4A-7A0DA3D42362}"/>
          </ac:picMkLst>
        </pc:picChg>
        <pc:cxnChg chg="add mod">
          <ac:chgData name="Cuong Nguyen" userId="21964c3b5468fa74" providerId="LiveId" clId="{AC167318-F692-4C16-9941-BE90E30C1D95}" dt="2020-09-16T13:45:04.660" v="3921" actId="14100"/>
          <ac:cxnSpMkLst>
            <pc:docMk/>
            <pc:sldMk cId="4029435212" sldId="269"/>
            <ac:cxnSpMk id="32" creationId="{AED605BF-0618-4408-BAC0-21F73E1A689C}"/>
          </ac:cxnSpMkLst>
        </pc:cxnChg>
      </pc:sldChg>
      <pc:sldChg chg="addSp delSp modSp new mod ord modAnim">
        <pc:chgData name="Cuong Nguyen" userId="21964c3b5468fa74" providerId="LiveId" clId="{AC167318-F692-4C16-9941-BE90E30C1D95}" dt="2020-09-19T16:07:02.677" v="9954"/>
        <pc:sldMkLst>
          <pc:docMk/>
          <pc:sldMk cId="3977182579" sldId="270"/>
        </pc:sldMkLst>
        <pc:spChg chg="add mod">
          <ac:chgData name="Cuong Nguyen" userId="21964c3b5468fa74" providerId="LiveId" clId="{AC167318-F692-4C16-9941-BE90E30C1D95}" dt="2020-09-19T08:42:06.081" v="8539" actId="1076"/>
          <ac:spMkLst>
            <pc:docMk/>
            <pc:sldMk cId="3977182579" sldId="270"/>
            <ac:spMk id="2" creationId="{BE4B9110-8C36-4B69-8504-DD742CC5AF5F}"/>
          </ac:spMkLst>
        </pc:spChg>
        <pc:spChg chg="add mod">
          <ac:chgData name="Cuong Nguyen" userId="21964c3b5468fa74" providerId="LiveId" clId="{AC167318-F692-4C16-9941-BE90E30C1D95}" dt="2020-09-16T10:51:04.879" v="3439" actId="20577"/>
          <ac:spMkLst>
            <pc:docMk/>
            <pc:sldMk cId="3977182579" sldId="270"/>
            <ac:spMk id="3" creationId="{38E4766A-E638-42DD-B4DB-7EF29CB95274}"/>
          </ac:spMkLst>
        </pc:spChg>
        <pc:spChg chg="add del mod">
          <ac:chgData name="Cuong Nguyen" userId="21964c3b5468fa74" providerId="LiveId" clId="{AC167318-F692-4C16-9941-BE90E30C1D95}" dt="2020-09-18T04:47:31.343" v="5027" actId="478"/>
          <ac:spMkLst>
            <pc:docMk/>
            <pc:sldMk cId="3977182579" sldId="270"/>
            <ac:spMk id="4" creationId="{542F3F1E-9EAC-47FE-A93A-7B1FE2325CD5}"/>
          </ac:spMkLst>
        </pc:spChg>
        <pc:spChg chg="add mod">
          <ac:chgData name="Cuong Nguyen" userId="21964c3b5468fa74" providerId="LiveId" clId="{AC167318-F692-4C16-9941-BE90E30C1D95}" dt="2020-09-19T10:21:04.056" v="8611" actId="20577"/>
          <ac:spMkLst>
            <pc:docMk/>
            <pc:sldMk cId="3977182579" sldId="270"/>
            <ac:spMk id="4" creationId="{55C96619-6A35-4434-BD25-77CBF21FEC02}"/>
          </ac:spMkLst>
        </pc:spChg>
        <pc:spChg chg="add del mod">
          <ac:chgData name="Cuong Nguyen" userId="21964c3b5468fa74" providerId="LiveId" clId="{AC167318-F692-4C16-9941-BE90E30C1D95}" dt="2020-09-18T04:47:31.343" v="5027" actId="478"/>
          <ac:spMkLst>
            <pc:docMk/>
            <pc:sldMk cId="3977182579" sldId="270"/>
            <ac:spMk id="5" creationId="{17AFC96C-C199-4106-9D95-4844E11F61FE}"/>
          </ac:spMkLst>
        </pc:spChg>
        <pc:spChg chg="add del mod">
          <ac:chgData name="Cuong Nguyen" userId="21964c3b5468fa74" providerId="LiveId" clId="{AC167318-F692-4C16-9941-BE90E30C1D95}" dt="2020-09-16T10:46:45.319" v="3405" actId="478"/>
          <ac:spMkLst>
            <pc:docMk/>
            <pc:sldMk cId="3977182579" sldId="270"/>
            <ac:spMk id="5" creationId="{525E69B0-DBBF-4E8C-9A26-BE179EA7991D}"/>
          </ac:spMkLst>
        </pc:spChg>
        <pc:spChg chg="add mod">
          <ac:chgData name="Cuong Nguyen" userId="21964c3b5468fa74" providerId="LiveId" clId="{AC167318-F692-4C16-9941-BE90E30C1D95}" dt="2020-09-19T08:43:44.307" v="8590" actId="20577"/>
          <ac:spMkLst>
            <pc:docMk/>
            <pc:sldMk cId="3977182579" sldId="270"/>
            <ac:spMk id="5" creationId="{7C492179-1DDD-4005-A3D7-463AEB18B1B5}"/>
          </ac:spMkLst>
        </pc:spChg>
        <pc:spChg chg="add del mod">
          <ac:chgData name="Cuong Nguyen" userId="21964c3b5468fa74" providerId="LiveId" clId="{AC167318-F692-4C16-9941-BE90E30C1D95}" dt="2020-09-16T10:46:33.855" v="3400" actId="478"/>
          <ac:spMkLst>
            <pc:docMk/>
            <pc:sldMk cId="3977182579" sldId="270"/>
            <ac:spMk id="7" creationId="{F10CA807-90FA-46FF-9D1F-8069FD6F6C6A}"/>
          </ac:spMkLst>
        </pc:spChg>
        <pc:spChg chg="add del mod">
          <ac:chgData name="Cuong Nguyen" userId="21964c3b5468fa74" providerId="LiveId" clId="{AC167318-F692-4C16-9941-BE90E30C1D95}" dt="2020-09-16T10:46:38.457" v="3402" actId="478"/>
          <ac:spMkLst>
            <pc:docMk/>
            <pc:sldMk cId="3977182579" sldId="270"/>
            <ac:spMk id="9" creationId="{9085A973-B43A-42CC-95CC-F5B4ED5B3C62}"/>
          </ac:spMkLst>
        </pc:spChg>
        <pc:spChg chg="add del mod">
          <ac:chgData name="Cuong Nguyen" userId="21964c3b5468fa74" providerId="LiveId" clId="{AC167318-F692-4C16-9941-BE90E30C1D95}" dt="2020-09-16T10:46:41.223" v="3404" actId="478"/>
          <ac:spMkLst>
            <pc:docMk/>
            <pc:sldMk cId="3977182579" sldId="270"/>
            <ac:spMk id="11" creationId="{F7A620F0-AD03-46C4-8B66-777AA5810E1F}"/>
          </ac:spMkLst>
        </pc:spChg>
        <pc:spChg chg="add del mod ord">
          <ac:chgData name="Cuong Nguyen" userId="21964c3b5468fa74" providerId="LiveId" clId="{AC167318-F692-4C16-9941-BE90E30C1D95}" dt="2020-09-16T13:35:09.985" v="3884" actId="478"/>
          <ac:spMkLst>
            <pc:docMk/>
            <pc:sldMk cId="3977182579" sldId="270"/>
            <ac:spMk id="14" creationId="{AD763448-FE11-40E7-B24D-EDF34F812DED}"/>
          </ac:spMkLst>
        </pc:spChg>
        <pc:spChg chg="add del mod">
          <ac:chgData name="Cuong Nguyen" userId="21964c3b5468fa74" providerId="LiveId" clId="{AC167318-F692-4C16-9941-BE90E30C1D95}" dt="2020-09-16T13:28:55.216" v="3722" actId="478"/>
          <ac:spMkLst>
            <pc:docMk/>
            <pc:sldMk cId="3977182579" sldId="270"/>
            <ac:spMk id="16" creationId="{6CD140B8-68C4-4D2F-B293-EFFF5DF3FFA3}"/>
          </ac:spMkLst>
        </pc:spChg>
        <pc:spChg chg="add mod">
          <ac:chgData name="Cuong Nguyen" userId="21964c3b5468fa74" providerId="LiveId" clId="{AC167318-F692-4C16-9941-BE90E30C1D95}" dt="2020-09-17T02:07:16.713" v="4377" actId="1076"/>
          <ac:spMkLst>
            <pc:docMk/>
            <pc:sldMk cId="3977182579" sldId="270"/>
            <ac:spMk id="18" creationId="{038DA85B-4D0E-49F0-A6E4-89FB994A791A}"/>
          </ac:spMkLst>
        </pc:spChg>
        <pc:spChg chg="add mod">
          <ac:chgData name="Cuong Nguyen" userId="21964c3b5468fa74" providerId="LiveId" clId="{AC167318-F692-4C16-9941-BE90E30C1D95}" dt="2020-09-17T02:07:16.713" v="4377" actId="1076"/>
          <ac:spMkLst>
            <pc:docMk/>
            <pc:sldMk cId="3977182579" sldId="270"/>
            <ac:spMk id="20" creationId="{8AE70A5A-DA5B-47E1-A33E-AAA010758AD8}"/>
          </ac:spMkLst>
        </pc:spChg>
        <pc:spChg chg="add mod">
          <ac:chgData name="Cuong Nguyen" userId="21964c3b5468fa74" providerId="LiveId" clId="{AC167318-F692-4C16-9941-BE90E30C1D95}" dt="2020-09-17T02:07:16.713" v="4377" actId="1076"/>
          <ac:spMkLst>
            <pc:docMk/>
            <pc:sldMk cId="3977182579" sldId="270"/>
            <ac:spMk id="22" creationId="{F2218B84-C772-40AC-94DF-EEC9C3F3BA08}"/>
          </ac:spMkLst>
        </pc:spChg>
        <pc:graphicFrameChg chg="add mod modGraphic">
          <ac:chgData name="Cuong Nguyen" userId="21964c3b5468fa74" providerId="LiveId" clId="{AC167318-F692-4C16-9941-BE90E30C1D95}" dt="2020-09-17T02:07:04.328" v="4376" actId="14100"/>
          <ac:graphicFrameMkLst>
            <pc:docMk/>
            <pc:sldMk cId="3977182579" sldId="270"/>
            <ac:graphicFrameMk id="17" creationId="{89224CA5-DD20-4262-8987-FCF732265079}"/>
          </ac:graphicFrameMkLst>
        </pc:graphicFrameChg>
        <pc:picChg chg="add del mod modCrop">
          <ac:chgData name="Cuong Nguyen" userId="21964c3b5468fa74" providerId="LiveId" clId="{AC167318-F692-4C16-9941-BE90E30C1D95}" dt="2020-09-16T13:35:42.745" v="3887" actId="478"/>
          <ac:picMkLst>
            <pc:docMk/>
            <pc:sldMk cId="3977182579" sldId="270"/>
            <ac:picMk id="13" creationId="{9B34A008-80D2-4A42-AA42-A201E29419E1}"/>
          </ac:picMkLst>
        </pc:picChg>
        <pc:picChg chg="add mod modCrop">
          <ac:chgData name="Cuong Nguyen" userId="21964c3b5468fa74" providerId="LiveId" clId="{AC167318-F692-4C16-9941-BE90E30C1D95}" dt="2020-09-16T14:52:09.087" v="4172" actId="14100"/>
          <ac:picMkLst>
            <pc:docMk/>
            <pc:sldMk cId="3977182579" sldId="270"/>
            <ac:picMk id="24" creationId="{43609532-287A-4F94-A209-EE40DA384188}"/>
          </ac:picMkLst>
        </pc:picChg>
      </pc:sldChg>
      <pc:sldChg chg="addSp delSp modSp new del mod">
        <pc:chgData name="Cuong Nguyen" userId="21964c3b5468fa74" providerId="LiveId" clId="{AC167318-F692-4C16-9941-BE90E30C1D95}" dt="2020-09-18T08:21:33.621" v="5549" actId="47"/>
        <pc:sldMkLst>
          <pc:docMk/>
          <pc:sldMk cId="1630373240" sldId="271"/>
        </pc:sldMkLst>
        <pc:spChg chg="add">
          <ac:chgData name="Cuong Nguyen" userId="21964c3b5468fa74" providerId="LiveId" clId="{AC167318-F692-4C16-9941-BE90E30C1D95}" dt="2020-09-17T01:50:53.606" v="4348" actId="22"/>
          <ac:spMkLst>
            <pc:docMk/>
            <pc:sldMk cId="1630373240" sldId="271"/>
            <ac:spMk id="3" creationId="{B47B3434-2F3D-44A4-B324-4CCF61535B2E}"/>
          </ac:spMkLst>
        </pc:spChg>
        <pc:spChg chg="add mod">
          <ac:chgData name="Cuong Nguyen" userId="21964c3b5468fa74" providerId="LiveId" clId="{AC167318-F692-4C16-9941-BE90E30C1D95}" dt="2020-09-17T02:33:55.778" v="4707" actId="14100"/>
          <ac:spMkLst>
            <pc:docMk/>
            <pc:sldMk cId="1630373240" sldId="271"/>
            <ac:spMk id="4" creationId="{4AB1E287-3A12-4875-948D-04D2F9170242}"/>
          </ac:spMkLst>
        </pc:spChg>
        <pc:spChg chg="add del mod">
          <ac:chgData name="Cuong Nguyen" userId="21964c3b5468fa74" providerId="LiveId" clId="{AC167318-F692-4C16-9941-BE90E30C1D95}" dt="2020-09-17T02:18:22.658" v="4497" actId="478"/>
          <ac:spMkLst>
            <pc:docMk/>
            <pc:sldMk cId="1630373240" sldId="271"/>
            <ac:spMk id="6" creationId="{7C01C0B3-107B-4188-8667-38E6CCD9AA0A}"/>
          </ac:spMkLst>
        </pc:spChg>
        <pc:spChg chg="add del mod">
          <ac:chgData name="Cuong Nguyen" userId="21964c3b5468fa74" providerId="LiveId" clId="{AC167318-F692-4C16-9941-BE90E30C1D95}" dt="2020-09-17T02:18:23.178" v="4498" actId="478"/>
          <ac:spMkLst>
            <pc:docMk/>
            <pc:sldMk cId="1630373240" sldId="271"/>
            <ac:spMk id="8" creationId="{165B8313-B420-4AA3-84CD-D6F31977F2D1}"/>
          </ac:spMkLst>
        </pc:spChg>
        <pc:spChg chg="add del mod">
          <ac:chgData name="Cuong Nguyen" userId="21964c3b5468fa74" providerId="LiveId" clId="{AC167318-F692-4C16-9941-BE90E30C1D95}" dt="2020-09-17T02:18:26.059" v="4500" actId="478"/>
          <ac:spMkLst>
            <pc:docMk/>
            <pc:sldMk cId="1630373240" sldId="271"/>
            <ac:spMk id="10" creationId="{263B8887-94EE-40BB-9431-0E0EC823EC8E}"/>
          </ac:spMkLst>
        </pc:spChg>
        <pc:spChg chg="add del mod">
          <ac:chgData name="Cuong Nguyen" userId="21964c3b5468fa74" providerId="LiveId" clId="{AC167318-F692-4C16-9941-BE90E30C1D95}" dt="2020-09-17T02:18:21.447" v="4496" actId="478"/>
          <ac:spMkLst>
            <pc:docMk/>
            <pc:sldMk cId="1630373240" sldId="271"/>
            <ac:spMk id="12" creationId="{9334A4D6-D45B-4AAA-AC0C-5D751DAECD9F}"/>
          </ac:spMkLst>
        </pc:spChg>
        <pc:spChg chg="add mod">
          <ac:chgData name="Cuong Nguyen" userId="21964c3b5468fa74" providerId="LiveId" clId="{AC167318-F692-4C16-9941-BE90E30C1D95}" dt="2020-09-17T02:34:02.282" v="4708" actId="1076"/>
          <ac:spMkLst>
            <pc:docMk/>
            <pc:sldMk cId="1630373240" sldId="271"/>
            <ac:spMk id="14" creationId="{3DD5C2BE-1E21-43D8-A8D4-A8C2FB43A20C}"/>
          </ac:spMkLst>
        </pc:spChg>
        <pc:spChg chg="add mod">
          <ac:chgData name="Cuong Nguyen" userId="21964c3b5468fa74" providerId="LiveId" clId="{AC167318-F692-4C16-9941-BE90E30C1D95}" dt="2020-09-17T02:34:02.282" v="4708" actId="1076"/>
          <ac:spMkLst>
            <pc:docMk/>
            <pc:sldMk cId="1630373240" sldId="271"/>
            <ac:spMk id="16" creationId="{8E91307D-DF7E-4F8D-9577-7F737DDD945E}"/>
          </ac:spMkLst>
        </pc:spChg>
        <pc:spChg chg="add mod">
          <ac:chgData name="Cuong Nguyen" userId="21964c3b5468fa74" providerId="LiveId" clId="{AC167318-F692-4C16-9941-BE90E30C1D95}" dt="2020-09-17T02:34:02.282" v="4708" actId="1076"/>
          <ac:spMkLst>
            <pc:docMk/>
            <pc:sldMk cId="1630373240" sldId="271"/>
            <ac:spMk id="18" creationId="{5AD52CE1-AC2A-489D-B737-8A9B531934E3}"/>
          </ac:spMkLst>
        </pc:spChg>
        <pc:spChg chg="add mod">
          <ac:chgData name="Cuong Nguyen" userId="21964c3b5468fa74" providerId="LiveId" clId="{AC167318-F692-4C16-9941-BE90E30C1D95}" dt="2020-09-17T02:34:14.450" v="4711" actId="1076"/>
          <ac:spMkLst>
            <pc:docMk/>
            <pc:sldMk cId="1630373240" sldId="271"/>
            <ac:spMk id="58" creationId="{207F4D21-85A4-4141-AC91-3B43044C89D9}"/>
          </ac:spMkLst>
        </pc:spChg>
        <pc:spChg chg="add mod">
          <ac:chgData name="Cuong Nguyen" userId="21964c3b5468fa74" providerId="LiveId" clId="{AC167318-F692-4C16-9941-BE90E30C1D95}" dt="2020-09-17T02:34:14.450" v="4711" actId="1076"/>
          <ac:spMkLst>
            <pc:docMk/>
            <pc:sldMk cId="1630373240" sldId="271"/>
            <ac:spMk id="66" creationId="{C3389BD2-D31D-4E43-AAF9-135C121802FC}"/>
          </ac:spMkLst>
        </pc:spChg>
        <pc:spChg chg="add mod">
          <ac:chgData name="Cuong Nguyen" userId="21964c3b5468fa74" providerId="LiveId" clId="{AC167318-F692-4C16-9941-BE90E30C1D95}" dt="2020-09-17T02:38:28.226" v="4849" actId="1076"/>
          <ac:spMkLst>
            <pc:docMk/>
            <pc:sldMk cId="1630373240" sldId="271"/>
            <ac:spMk id="77" creationId="{6C71130A-04B6-4192-B099-F13744832CC6}"/>
          </ac:spMkLst>
        </pc:spChg>
        <pc:picChg chg="add del mod">
          <ac:chgData name="Cuong Nguyen" userId="21964c3b5468fa74" providerId="LiveId" clId="{AC167318-F692-4C16-9941-BE90E30C1D95}" dt="2020-09-17T02:29:29.180" v="4638" actId="478"/>
          <ac:picMkLst>
            <pc:docMk/>
            <pc:sldMk cId="1630373240" sldId="271"/>
            <ac:picMk id="60" creationId="{B42F4F44-7C97-4101-910F-F1B9588C9969}"/>
          </ac:picMkLst>
        </pc:picChg>
        <pc:picChg chg="add mod">
          <ac:chgData name="Cuong Nguyen" userId="21964c3b5468fa74" providerId="LiveId" clId="{AC167318-F692-4C16-9941-BE90E30C1D95}" dt="2020-09-17T02:36:29.841" v="4719" actId="1076"/>
          <ac:picMkLst>
            <pc:docMk/>
            <pc:sldMk cId="1630373240" sldId="271"/>
            <ac:picMk id="62" creationId="{009ED03F-4808-44FE-AC94-014C82B25B48}"/>
          </ac:picMkLst>
        </pc:picChg>
        <pc:picChg chg="add mod">
          <ac:chgData name="Cuong Nguyen" userId="21964c3b5468fa74" providerId="LiveId" clId="{AC167318-F692-4C16-9941-BE90E30C1D95}" dt="2020-09-17T02:36:38.161" v="4723" actId="1076"/>
          <ac:picMkLst>
            <pc:docMk/>
            <pc:sldMk cId="1630373240" sldId="271"/>
            <ac:picMk id="64" creationId="{EAFEB7BB-F4AF-4C93-B0DF-E5F24696A1EA}"/>
          </ac:picMkLst>
        </pc:picChg>
        <pc:picChg chg="add mod">
          <ac:chgData name="Cuong Nguyen" userId="21964c3b5468fa74" providerId="LiveId" clId="{AC167318-F692-4C16-9941-BE90E30C1D95}" dt="2020-09-17T02:36:43.473" v="4725" actId="1076"/>
          <ac:picMkLst>
            <pc:docMk/>
            <pc:sldMk cId="1630373240" sldId="271"/>
            <ac:picMk id="1026" creationId="{3B5B0542-3A55-466F-AB41-ED246CE72E40}"/>
          </ac:picMkLst>
        </pc:picChg>
        <pc:picChg chg="add del">
          <ac:chgData name="Cuong Nguyen" userId="21964c3b5468fa74" providerId="LiveId" clId="{AC167318-F692-4C16-9941-BE90E30C1D95}" dt="2020-09-17T02:40:20.987" v="4851" actId="478"/>
          <ac:picMkLst>
            <pc:docMk/>
            <pc:sldMk cId="1630373240" sldId="271"/>
            <ac:picMk id="1028" creationId="{AFBB797C-0F2B-4A1D-A809-4A216845B271}"/>
          </ac:picMkLst>
        </pc:picChg>
        <pc:cxnChg chg="add mod">
          <ac:chgData name="Cuong Nguyen" userId="21964c3b5468fa74" providerId="LiveId" clId="{AC167318-F692-4C16-9941-BE90E30C1D95}" dt="2020-09-17T02:34:02.282" v="4708" actId="1076"/>
          <ac:cxnSpMkLst>
            <pc:docMk/>
            <pc:sldMk cId="1630373240" sldId="271"/>
            <ac:cxnSpMk id="20" creationId="{117E4D8E-9BB4-477E-8937-C7E9C0AA8C65}"/>
          </ac:cxnSpMkLst>
        </pc:cxnChg>
        <pc:cxnChg chg="add del mod">
          <ac:chgData name="Cuong Nguyen" userId="21964c3b5468fa74" providerId="LiveId" clId="{AC167318-F692-4C16-9941-BE90E30C1D95}" dt="2020-09-17T02:23:33.003" v="4553" actId="478"/>
          <ac:cxnSpMkLst>
            <pc:docMk/>
            <pc:sldMk cId="1630373240" sldId="271"/>
            <ac:cxnSpMk id="21" creationId="{713C0D7B-7873-42CF-899F-B968FB85FE4B}"/>
          </ac:cxnSpMkLst>
        </pc:cxnChg>
        <pc:cxnChg chg="add del mod">
          <ac:chgData name="Cuong Nguyen" userId="21964c3b5468fa74" providerId="LiveId" clId="{AC167318-F692-4C16-9941-BE90E30C1D95}" dt="2020-09-17T02:23:32.099" v="4552" actId="478"/>
          <ac:cxnSpMkLst>
            <pc:docMk/>
            <pc:sldMk cId="1630373240" sldId="271"/>
            <ac:cxnSpMk id="24" creationId="{476DF4AB-2B01-427B-8311-86F53DFE2803}"/>
          </ac:cxnSpMkLst>
        </pc:cxnChg>
        <pc:cxnChg chg="add mod">
          <ac:chgData name="Cuong Nguyen" userId="21964c3b5468fa74" providerId="LiveId" clId="{AC167318-F692-4C16-9941-BE90E30C1D95}" dt="2020-09-17T02:34:02.282" v="4708" actId="1076"/>
          <ac:cxnSpMkLst>
            <pc:docMk/>
            <pc:sldMk cId="1630373240" sldId="271"/>
            <ac:cxnSpMk id="40" creationId="{3B8F8E7D-46FC-4C1F-995E-929E1F7089FA}"/>
          </ac:cxnSpMkLst>
        </pc:cxnChg>
        <pc:cxnChg chg="add mod">
          <ac:chgData name="Cuong Nguyen" userId="21964c3b5468fa74" providerId="LiveId" clId="{AC167318-F692-4C16-9941-BE90E30C1D95}" dt="2020-09-17T02:34:02.282" v="4708" actId="1076"/>
          <ac:cxnSpMkLst>
            <pc:docMk/>
            <pc:sldMk cId="1630373240" sldId="271"/>
            <ac:cxnSpMk id="43" creationId="{DB591C02-1D64-4692-991D-4AF2368716BB}"/>
          </ac:cxnSpMkLst>
        </pc:cxnChg>
      </pc:sldChg>
      <pc:sldChg chg="addSp modSp new del mod">
        <pc:chgData name="Cuong Nguyen" userId="21964c3b5468fa74" providerId="LiveId" clId="{AC167318-F692-4C16-9941-BE90E30C1D95}" dt="2020-09-19T04:32:30.840" v="8213" actId="47"/>
        <pc:sldMkLst>
          <pc:docMk/>
          <pc:sldMk cId="2299499288" sldId="272"/>
        </pc:sldMkLst>
        <pc:spChg chg="add mod">
          <ac:chgData name="Cuong Nguyen" userId="21964c3b5468fa74" providerId="LiveId" clId="{AC167318-F692-4C16-9941-BE90E30C1D95}" dt="2020-09-18T12:56:43.135" v="7475" actId="20577"/>
          <ac:spMkLst>
            <pc:docMk/>
            <pc:sldMk cId="2299499288" sldId="272"/>
            <ac:spMk id="3" creationId="{1313652E-C758-4828-9BBF-C8382C3D8F59}"/>
          </ac:spMkLst>
        </pc:spChg>
        <pc:spChg chg="add mod">
          <ac:chgData name="Cuong Nguyen" userId="21964c3b5468fa74" providerId="LiveId" clId="{AC167318-F692-4C16-9941-BE90E30C1D95}" dt="2020-09-18T13:02:12.023" v="7914" actId="1076"/>
          <ac:spMkLst>
            <pc:docMk/>
            <pc:sldMk cId="2299499288" sldId="272"/>
            <ac:spMk id="5" creationId="{09C3581C-C68C-459C-BCB8-0C81837A2370}"/>
          </ac:spMkLst>
        </pc:spChg>
        <pc:spChg chg="add mod">
          <ac:chgData name="Cuong Nguyen" userId="21964c3b5468fa74" providerId="LiveId" clId="{AC167318-F692-4C16-9941-BE90E30C1D95}" dt="2020-09-18T13:02:13.934" v="7915" actId="1076"/>
          <ac:spMkLst>
            <pc:docMk/>
            <pc:sldMk cId="2299499288" sldId="272"/>
            <ac:spMk id="7" creationId="{31AB8C6A-2C3C-45F4-9C0A-21A51CD5FA71}"/>
          </ac:spMkLst>
        </pc:spChg>
        <pc:spChg chg="add mod">
          <ac:chgData name="Cuong Nguyen" userId="21964c3b5468fa74" providerId="LiveId" clId="{AC167318-F692-4C16-9941-BE90E30C1D95}" dt="2020-09-18T14:06:09.577" v="8132" actId="20577"/>
          <ac:spMkLst>
            <pc:docMk/>
            <pc:sldMk cId="2299499288" sldId="272"/>
            <ac:spMk id="9" creationId="{94819118-1856-4CBF-B54F-5085DBD4CDF7}"/>
          </ac:spMkLst>
        </pc:spChg>
        <pc:spChg chg="add mod">
          <ac:chgData name="Cuong Nguyen" userId="21964c3b5468fa74" providerId="LiveId" clId="{AC167318-F692-4C16-9941-BE90E30C1D95}" dt="2020-09-18T14:06:13.793" v="8136" actId="20577"/>
          <ac:spMkLst>
            <pc:docMk/>
            <pc:sldMk cId="2299499288" sldId="272"/>
            <ac:spMk id="11" creationId="{1C082143-1769-4D80-8659-58009A3C01C6}"/>
          </ac:spMkLst>
        </pc:spChg>
      </pc:sldChg>
      <pc:sldChg chg="addSp delSp modSp add mod">
        <pc:chgData name="Cuong Nguyen" userId="21964c3b5468fa74" providerId="LiveId" clId="{AC167318-F692-4C16-9941-BE90E30C1D95}" dt="2020-09-18T13:15:06.807" v="7963" actId="14100"/>
        <pc:sldMkLst>
          <pc:docMk/>
          <pc:sldMk cId="1976787547" sldId="273"/>
        </pc:sldMkLst>
        <pc:spChg chg="mod">
          <ac:chgData name="Cuong Nguyen" userId="21964c3b5468fa74" providerId="LiveId" clId="{AC167318-F692-4C16-9941-BE90E30C1D95}" dt="2020-09-18T08:21:29.861" v="5548" actId="20577"/>
          <ac:spMkLst>
            <pc:docMk/>
            <pc:sldMk cId="1976787547" sldId="273"/>
            <ac:spMk id="4" creationId="{4AB1E287-3A12-4875-948D-04D2F9170242}"/>
          </ac:spMkLst>
        </pc:spChg>
        <pc:spChg chg="add mod">
          <ac:chgData name="Cuong Nguyen" userId="21964c3b5468fa74" providerId="LiveId" clId="{AC167318-F692-4C16-9941-BE90E30C1D95}" dt="2020-09-18T13:15:06.807" v="7963" actId="14100"/>
          <ac:spMkLst>
            <pc:docMk/>
            <pc:sldMk cId="1976787547" sldId="273"/>
            <ac:spMk id="5" creationId="{A5787198-D72C-4CF0-9DFB-79BCF7FD0319}"/>
          </ac:spMkLst>
        </pc:spChg>
        <pc:spChg chg="add del">
          <ac:chgData name="Cuong Nguyen" userId="21964c3b5468fa74" providerId="LiveId" clId="{AC167318-F692-4C16-9941-BE90E30C1D95}" dt="2020-09-18T08:17:16.904" v="5443" actId="478"/>
          <ac:spMkLst>
            <pc:docMk/>
            <pc:sldMk cId="1976787547" sldId="273"/>
            <ac:spMk id="6" creationId="{9F1FAE65-BFE2-4B1A-BA9B-6E59FE5FA8EC}"/>
          </ac:spMkLst>
        </pc:spChg>
        <pc:spChg chg="del mod">
          <ac:chgData name="Cuong Nguyen" userId="21964c3b5468fa74" providerId="LiveId" clId="{AC167318-F692-4C16-9941-BE90E30C1D95}" dt="2020-09-17T06:30:46.129" v="4889" actId="478"/>
          <ac:spMkLst>
            <pc:docMk/>
            <pc:sldMk cId="1976787547" sldId="273"/>
            <ac:spMk id="14" creationId="{3DD5C2BE-1E21-43D8-A8D4-A8C2FB43A20C}"/>
          </ac:spMkLst>
        </pc:spChg>
        <pc:spChg chg="del mod">
          <ac:chgData name="Cuong Nguyen" userId="21964c3b5468fa74" providerId="LiveId" clId="{AC167318-F692-4C16-9941-BE90E30C1D95}" dt="2020-09-17T06:30:41.718" v="4885" actId="478"/>
          <ac:spMkLst>
            <pc:docMk/>
            <pc:sldMk cId="1976787547" sldId="273"/>
            <ac:spMk id="16" creationId="{8E91307D-DF7E-4F8D-9577-7F737DDD945E}"/>
          </ac:spMkLst>
        </pc:spChg>
        <pc:spChg chg="del">
          <ac:chgData name="Cuong Nguyen" userId="21964c3b5468fa74" providerId="LiveId" clId="{AC167318-F692-4C16-9941-BE90E30C1D95}" dt="2020-09-17T06:30:47.167" v="4890" actId="478"/>
          <ac:spMkLst>
            <pc:docMk/>
            <pc:sldMk cId="1976787547" sldId="273"/>
            <ac:spMk id="18" creationId="{5AD52CE1-AC2A-489D-B737-8A9B531934E3}"/>
          </ac:spMkLst>
        </pc:spChg>
        <pc:spChg chg="mod">
          <ac:chgData name="Cuong Nguyen" userId="21964c3b5468fa74" providerId="LiveId" clId="{AC167318-F692-4C16-9941-BE90E30C1D95}" dt="2020-09-18T09:52:26.335" v="5992" actId="20577"/>
          <ac:spMkLst>
            <pc:docMk/>
            <pc:sldMk cId="1976787547" sldId="273"/>
            <ac:spMk id="58" creationId="{207F4D21-85A4-4141-AC91-3B43044C89D9}"/>
          </ac:spMkLst>
        </pc:spChg>
        <pc:spChg chg="mod">
          <ac:chgData name="Cuong Nguyen" userId="21964c3b5468fa74" providerId="LiveId" clId="{AC167318-F692-4C16-9941-BE90E30C1D95}" dt="2020-09-18T08:25:04.720" v="5654" actId="20577"/>
          <ac:spMkLst>
            <pc:docMk/>
            <pc:sldMk cId="1976787547" sldId="273"/>
            <ac:spMk id="66" creationId="{C3389BD2-D31D-4E43-AAF9-135C121802FC}"/>
          </ac:spMkLst>
        </pc:spChg>
        <pc:spChg chg="mod">
          <ac:chgData name="Cuong Nguyen" userId="21964c3b5468fa74" providerId="LiveId" clId="{AC167318-F692-4C16-9941-BE90E30C1D95}" dt="2020-09-18T08:20:40.828" v="5527" actId="1076"/>
          <ac:spMkLst>
            <pc:docMk/>
            <pc:sldMk cId="1976787547" sldId="273"/>
            <ac:spMk id="77" creationId="{6C71130A-04B6-4192-B099-F13744832CC6}"/>
          </ac:spMkLst>
        </pc:spChg>
        <pc:picChg chg="add del mod">
          <ac:chgData name="Cuong Nguyen" userId="21964c3b5468fa74" providerId="LiveId" clId="{AC167318-F692-4C16-9941-BE90E30C1D95}" dt="2020-09-18T08:17:53.419" v="5447" actId="478"/>
          <ac:picMkLst>
            <pc:docMk/>
            <pc:sldMk cId="1976787547" sldId="273"/>
            <ac:picMk id="2" creationId="{D8D46827-7416-4E37-8229-430B7FB522AA}"/>
          </ac:picMkLst>
        </pc:picChg>
        <pc:picChg chg="del mod">
          <ac:chgData name="Cuong Nguyen" userId="21964c3b5468fa74" providerId="LiveId" clId="{AC167318-F692-4C16-9941-BE90E30C1D95}" dt="2020-09-18T08:18:22.436" v="5451" actId="478"/>
          <ac:picMkLst>
            <pc:docMk/>
            <pc:sldMk cId="1976787547" sldId="273"/>
            <ac:picMk id="62" creationId="{009ED03F-4808-44FE-AC94-014C82B25B48}"/>
          </ac:picMkLst>
        </pc:picChg>
        <pc:picChg chg="del mod">
          <ac:chgData name="Cuong Nguyen" userId="21964c3b5468fa74" providerId="LiveId" clId="{AC167318-F692-4C16-9941-BE90E30C1D95}" dt="2020-09-18T08:18:33.252" v="5455" actId="478"/>
          <ac:picMkLst>
            <pc:docMk/>
            <pc:sldMk cId="1976787547" sldId="273"/>
            <ac:picMk id="64" creationId="{EAFEB7BB-F4AF-4C93-B0DF-E5F24696A1EA}"/>
          </ac:picMkLst>
        </pc:picChg>
        <pc:picChg chg="mod">
          <ac:chgData name="Cuong Nguyen" userId="21964c3b5468fa74" providerId="LiveId" clId="{AC167318-F692-4C16-9941-BE90E30C1D95}" dt="2020-09-18T08:20:40.828" v="5527" actId="1076"/>
          <ac:picMkLst>
            <pc:docMk/>
            <pc:sldMk cId="1976787547" sldId="273"/>
            <ac:picMk id="1026" creationId="{3B5B0542-3A55-466F-AB41-ED246CE72E40}"/>
          </ac:picMkLst>
        </pc:picChg>
        <pc:picChg chg="add mod">
          <ac:chgData name="Cuong Nguyen" userId="21964c3b5468fa74" providerId="LiveId" clId="{AC167318-F692-4C16-9941-BE90E30C1D95}" dt="2020-09-18T08:20:40.828" v="5527" actId="1076"/>
          <ac:picMkLst>
            <pc:docMk/>
            <pc:sldMk cId="1976787547" sldId="273"/>
            <ac:picMk id="1028" creationId="{84D1A6D7-F8AE-4E1F-9E20-FD1123595D02}"/>
          </ac:picMkLst>
        </pc:picChg>
        <pc:picChg chg="add mod">
          <ac:chgData name="Cuong Nguyen" userId="21964c3b5468fa74" providerId="LiveId" clId="{AC167318-F692-4C16-9941-BE90E30C1D95}" dt="2020-09-18T08:20:40.828" v="5527" actId="1076"/>
          <ac:picMkLst>
            <pc:docMk/>
            <pc:sldMk cId="1976787547" sldId="273"/>
            <ac:picMk id="1030" creationId="{CF79CB71-D356-460B-BD03-73DE44A97235}"/>
          </ac:picMkLst>
        </pc:picChg>
        <pc:picChg chg="add mod">
          <ac:chgData name="Cuong Nguyen" userId="21964c3b5468fa74" providerId="LiveId" clId="{AC167318-F692-4C16-9941-BE90E30C1D95}" dt="2020-09-18T08:20:40.828" v="5527" actId="1076"/>
          <ac:picMkLst>
            <pc:docMk/>
            <pc:sldMk cId="1976787547" sldId="273"/>
            <ac:picMk id="1032" creationId="{E974C7C7-22D2-4FC0-A9F1-F022FD5C7910}"/>
          </ac:picMkLst>
        </pc:picChg>
        <pc:cxnChg chg="del mod">
          <ac:chgData name="Cuong Nguyen" userId="21964c3b5468fa74" providerId="LiveId" clId="{AC167318-F692-4C16-9941-BE90E30C1D95}" dt="2020-09-17T06:30:44.527" v="4887" actId="478"/>
          <ac:cxnSpMkLst>
            <pc:docMk/>
            <pc:sldMk cId="1976787547" sldId="273"/>
            <ac:cxnSpMk id="20" creationId="{117E4D8E-9BB4-477E-8937-C7E9C0AA8C65}"/>
          </ac:cxnSpMkLst>
        </pc:cxnChg>
        <pc:cxnChg chg="del mod">
          <ac:chgData name="Cuong Nguyen" userId="21964c3b5468fa74" providerId="LiveId" clId="{AC167318-F692-4C16-9941-BE90E30C1D95}" dt="2020-09-17T06:30:42.758" v="4886" actId="478"/>
          <ac:cxnSpMkLst>
            <pc:docMk/>
            <pc:sldMk cId="1976787547" sldId="273"/>
            <ac:cxnSpMk id="40" creationId="{3B8F8E7D-46FC-4C1F-995E-929E1F7089FA}"/>
          </ac:cxnSpMkLst>
        </pc:cxnChg>
        <pc:cxnChg chg="del mod">
          <ac:chgData name="Cuong Nguyen" userId="21964c3b5468fa74" providerId="LiveId" clId="{AC167318-F692-4C16-9941-BE90E30C1D95}" dt="2020-09-17T06:30:45.543" v="4888" actId="478"/>
          <ac:cxnSpMkLst>
            <pc:docMk/>
            <pc:sldMk cId="1976787547" sldId="273"/>
            <ac:cxnSpMk id="43" creationId="{DB591C02-1D64-4692-991D-4AF2368716BB}"/>
          </ac:cxnSpMkLst>
        </pc:cxnChg>
      </pc:sldChg>
      <pc:sldChg chg="addSp modSp new del mod">
        <pc:chgData name="Cuong Nguyen" userId="21964c3b5468fa74" providerId="LiveId" clId="{AC167318-F692-4C16-9941-BE90E30C1D95}" dt="2020-09-18T08:08:39.432" v="5278" actId="47"/>
        <pc:sldMkLst>
          <pc:docMk/>
          <pc:sldMk cId="2797690165" sldId="274"/>
        </pc:sldMkLst>
        <pc:picChg chg="add mod">
          <ac:chgData name="Cuong Nguyen" userId="21964c3b5468fa74" providerId="LiveId" clId="{AC167318-F692-4C16-9941-BE90E30C1D95}" dt="2020-09-18T04:42:41.728" v="4922" actId="1076"/>
          <ac:picMkLst>
            <pc:docMk/>
            <pc:sldMk cId="2797690165" sldId="274"/>
            <ac:picMk id="3" creationId="{F18FAEDE-40E3-4161-924B-9C0F3ECBF724}"/>
          </ac:picMkLst>
        </pc:picChg>
      </pc:sldChg>
      <pc:sldChg chg="addSp delSp modSp new del mod">
        <pc:chgData name="Cuong Nguyen" userId="21964c3b5468fa74" providerId="LiveId" clId="{AC167318-F692-4C16-9941-BE90E30C1D95}" dt="2020-09-18T05:50:10.545" v="5238" actId="47"/>
        <pc:sldMkLst>
          <pc:docMk/>
          <pc:sldMk cId="2999347521" sldId="275"/>
        </pc:sldMkLst>
        <pc:spChg chg="add mod">
          <ac:chgData name="Cuong Nguyen" userId="21964c3b5468fa74" providerId="LiveId" clId="{AC167318-F692-4C16-9941-BE90E30C1D95}" dt="2020-09-18T04:57:04.759" v="5146" actId="113"/>
          <ac:spMkLst>
            <pc:docMk/>
            <pc:sldMk cId="2999347521" sldId="275"/>
            <ac:spMk id="3" creationId="{7B0FA622-38E0-4E3F-8FF1-87D7E1A11DF9}"/>
          </ac:spMkLst>
        </pc:spChg>
        <pc:spChg chg="add mod">
          <ac:chgData name="Cuong Nguyen" userId="21964c3b5468fa74" providerId="LiveId" clId="{AC167318-F692-4C16-9941-BE90E30C1D95}" dt="2020-09-18T04:57:21.008" v="5147" actId="1076"/>
          <ac:spMkLst>
            <pc:docMk/>
            <pc:sldMk cId="2999347521" sldId="275"/>
            <ac:spMk id="5" creationId="{4F47C615-0D1D-4C4A-A2E5-856A26844B61}"/>
          </ac:spMkLst>
        </pc:spChg>
        <pc:spChg chg="add mod">
          <ac:chgData name="Cuong Nguyen" userId="21964c3b5468fa74" providerId="LiveId" clId="{AC167318-F692-4C16-9941-BE90E30C1D95}" dt="2020-09-18T05:00:15.200" v="5149" actId="1076"/>
          <ac:spMkLst>
            <pc:docMk/>
            <pc:sldMk cId="2999347521" sldId="275"/>
            <ac:spMk id="7" creationId="{AD785874-92A2-47F7-9934-3E0B093C0C9D}"/>
          </ac:spMkLst>
        </pc:spChg>
        <pc:spChg chg="add del">
          <ac:chgData name="Cuong Nguyen" userId="21964c3b5468fa74" providerId="LiveId" clId="{AC167318-F692-4C16-9941-BE90E30C1D95}" dt="2020-09-18T04:56:38.461" v="5139" actId="22"/>
          <ac:spMkLst>
            <pc:docMk/>
            <pc:sldMk cId="2999347521" sldId="275"/>
            <ac:spMk id="9" creationId="{3879B013-1F1A-4009-B92A-15B04AB19283}"/>
          </ac:spMkLst>
        </pc:spChg>
        <pc:spChg chg="add">
          <ac:chgData name="Cuong Nguyen" userId="21964c3b5468fa74" providerId="LiveId" clId="{AC167318-F692-4C16-9941-BE90E30C1D95}" dt="2020-09-18T04:56:41.150" v="5141" actId="22"/>
          <ac:spMkLst>
            <pc:docMk/>
            <pc:sldMk cId="2999347521" sldId="275"/>
            <ac:spMk id="11" creationId="{5FBE6DA4-C98D-4A8C-8FA6-C987EA3F4CAC}"/>
          </ac:spMkLst>
        </pc:spChg>
      </pc:sldChg>
      <pc:sldChg chg="addSp delSp modSp add del mod">
        <pc:chgData name="Cuong Nguyen" userId="21964c3b5468fa74" providerId="LiveId" clId="{AC167318-F692-4C16-9941-BE90E30C1D95}" dt="2020-09-19T08:40:05.121" v="8538" actId="47"/>
        <pc:sldMkLst>
          <pc:docMk/>
          <pc:sldMk cId="3683245907" sldId="276"/>
        </pc:sldMkLst>
        <pc:spChg chg="del">
          <ac:chgData name="Cuong Nguyen" userId="21964c3b5468fa74" providerId="LiveId" clId="{AC167318-F692-4C16-9941-BE90E30C1D95}" dt="2020-09-18T05:00:47.418" v="5151" actId="478"/>
          <ac:spMkLst>
            <pc:docMk/>
            <pc:sldMk cId="3683245907" sldId="276"/>
            <ac:spMk id="2" creationId="{BE4B9110-8C36-4B69-8504-DD742CC5AF5F}"/>
          </ac:spMkLst>
        </pc:spChg>
        <pc:spChg chg="add del mod">
          <ac:chgData name="Cuong Nguyen" userId="21964c3b5468fa74" providerId="LiveId" clId="{AC167318-F692-4C16-9941-BE90E30C1D95}" dt="2020-09-19T08:38:05.192" v="8400" actId="478"/>
          <ac:spMkLst>
            <pc:docMk/>
            <pc:sldMk cId="3683245907" sldId="276"/>
            <ac:spMk id="4" creationId="{DD30EDDE-0FD2-42B3-BEF0-A05C5A3DC952}"/>
          </ac:spMkLst>
        </pc:spChg>
        <pc:spChg chg="add del mod">
          <ac:chgData name="Cuong Nguyen" userId="21964c3b5468fa74" providerId="LiveId" clId="{AC167318-F692-4C16-9941-BE90E30C1D95}" dt="2020-09-19T08:38:03.816" v="8399" actId="478"/>
          <ac:spMkLst>
            <pc:docMk/>
            <pc:sldMk cId="3683245907" sldId="276"/>
            <ac:spMk id="5" creationId="{651E69D5-0AD0-4BA0-90A2-26C3D180A5C3}"/>
          </ac:spMkLst>
        </pc:spChg>
        <pc:spChg chg="add del mod">
          <ac:chgData name="Cuong Nguyen" userId="21964c3b5468fa74" providerId="LiveId" clId="{AC167318-F692-4C16-9941-BE90E30C1D95}" dt="2020-09-19T08:39:20.489" v="8529" actId="1076"/>
          <ac:spMkLst>
            <pc:docMk/>
            <pc:sldMk cId="3683245907" sldId="276"/>
            <ac:spMk id="6" creationId="{82A9F458-ACF7-47B2-B3AA-820CBBC1A371}"/>
          </ac:spMkLst>
        </pc:spChg>
        <pc:spChg chg="add del mod">
          <ac:chgData name="Cuong Nguyen" userId="21964c3b5468fa74" providerId="LiveId" clId="{AC167318-F692-4C16-9941-BE90E30C1D95}" dt="2020-09-18T05:02:29.082" v="5223" actId="478"/>
          <ac:spMkLst>
            <pc:docMk/>
            <pc:sldMk cId="3683245907" sldId="276"/>
            <ac:spMk id="7" creationId="{0FF056B1-CF0E-46B3-8F64-E483A3375AE9}"/>
          </ac:spMkLst>
        </pc:spChg>
        <pc:spChg chg="add del">
          <ac:chgData name="Cuong Nguyen" userId="21964c3b5468fa74" providerId="LiveId" clId="{AC167318-F692-4C16-9941-BE90E30C1D95}" dt="2020-09-18T05:48:52.204" v="5233" actId="478"/>
          <ac:spMkLst>
            <pc:docMk/>
            <pc:sldMk cId="3683245907" sldId="276"/>
            <ac:spMk id="8" creationId="{B2A3B9CC-92B5-4440-9B05-A1F4900B1D40}"/>
          </ac:spMkLst>
        </pc:spChg>
      </pc:sldChg>
      <pc:sldChg chg="addSp delSp modSp new mod">
        <pc:chgData name="Cuong Nguyen" userId="21964c3b5468fa74" providerId="LiveId" clId="{AC167318-F692-4C16-9941-BE90E30C1D95}" dt="2020-09-19T15:27:56.060" v="9777" actId="20577"/>
        <pc:sldMkLst>
          <pc:docMk/>
          <pc:sldMk cId="1209600360" sldId="277"/>
        </pc:sldMkLst>
        <pc:spChg chg="add mod">
          <ac:chgData name="Cuong Nguyen" userId="21964c3b5468fa74" providerId="LiveId" clId="{AC167318-F692-4C16-9941-BE90E30C1D95}" dt="2020-09-19T15:23:14.637" v="9695" actId="1076"/>
          <ac:spMkLst>
            <pc:docMk/>
            <pc:sldMk cId="1209600360" sldId="277"/>
            <ac:spMk id="3" creationId="{3F2CC604-8E4F-4A34-A289-0968599FA6FD}"/>
          </ac:spMkLst>
        </pc:spChg>
        <pc:spChg chg="add mod">
          <ac:chgData name="Cuong Nguyen" userId="21964c3b5468fa74" providerId="LiveId" clId="{AC167318-F692-4C16-9941-BE90E30C1D95}" dt="2020-09-19T15:23:14.637" v="9695" actId="1076"/>
          <ac:spMkLst>
            <pc:docMk/>
            <pc:sldMk cId="1209600360" sldId="277"/>
            <ac:spMk id="5" creationId="{C9E90E2E-C5CD-4C1D-AFC2-CA9993936F69}"/>
          </ac:spMkLst>
        </pc:spChg>
        <pc:spChg chg="add">
          <ac:chgData name="Cuong Nguyen" userId="21964c3b5468fa74" providerId="LiveId" clId="{AC167318-F692-4C16-9941-BE90E30C1D95}" dt="2020-09-19T15:19:43.182" v="9630" actId="22"/>
          <ac:spMkLst>
            <pc:docMk/>
            <pc:sldMk cId="1209600360" sldId="277"/>
            <ac:spMk id="6" creationId="{22DE8D17-15F6-40BF-8173-25E70541265E}"/>
          </ac:spMkLst>
        </pc:spChg>
        <pc:spChg chg="add del">
          <ac:chgData name="Cuong Nguyen" userId="21964c3b5468fa74" providerId="LiveId" clId="{AC167318-F692-4C16-9941-BE90E30C1D95}" dt="2020-09-19T15:23:40.168" v="9699" actId="22"/>
          <ac:spMkLst>
            <pc:docMk/>
            <pc:sldMk cId="1209600360" sldId="277"/>
            <ac:spMk id="7" creationId="{6CD9596B-D378-45F0-A1F7-90C8C13CBB39}"/>
          </ac:spMkLst>
        </pc:spChg>
        <pc:spChg chg="add del">
          <ac:chgData name="Cuong Nguyen" userId="21964c3b5468fa74" providerId="LiveId" clId="{AC167318-F692-4C16-9941-BE90E30C1D95}" dt="2020-09-18T10:26:17.455" v="6626" actId="478"/>
          <ac:spMkLst>
            <pc:docMk/>
            <pc:sldMk cId="1209600360" sldId="277"/>
            <ac:spMk id="7" creationId="{ECBFD0C4-BB86-448C-99A6-6586F2253D17}"/>
          </ac:spMkLst>
        </pc:spChg>
        <pc:spChg chg="add del">
          <ac:chgData name="Cuong Nguyen" userId="21964c3b5468fa74" providerId="LiveId" clId="{AC167318-F692-4C16-9941-BE90E30C1D95}" dt="2020-09-19T15:23:40.168" v="9699" actId="22"/>
          <ac:spMkLst>
            <pc:docMk/>
            <pc:sldMk cId="1209600360" sldId="277"/>
            <ac:spMk id="8" creationId="{4C50DB2F-3F52-4A55-AED2-C0764AC4C9D5}"/>
          </ac:spMkLst>
        </pc:spChg>
        <pc:spChg chg="add mod">
          <ac:chgData name="Cuong Nguyen" userId="21964c3b5468fa74" providerId="LiveId" clId="{AC167318-F692-4C16-9941-BE90E30C1D95}" dt="2020-09-19T15:23:30.716" v="9697" actId="1076"/>
          <ac:spMkLst>
            <pc:docMk/>
            <pc:sldMk cId="1209600360" sldId="277"/>
            <ac:spMk id="9" creationId="{7A5F16A9-CBE9-4F8B-87CC-F012BF6BFD7F}"/>
          </ac:spMkLst>
        </pc:spChg>
        <pc:spChg chg="add mod">
          <ac:chgData name="Cuong Nguyen" userId="21964c3b5468fa74" providerId="LiveId" clId="{AC167318-F692-4C16-9941-BE90E30C1D95}" dt="2020-09-19T15:23:55.029" v="9733" actId="20577"/>
          <ac:spMkLst>
            <pc:docMk/>
            <pc:sldMk cId="1209600360" sldId="277"/>
            <ac:spMk id="10" creationId="{4367018E-A7D4-4191-9522-AF10210B9313}"/>
          </ac:spMkLst>
        </pc:spChg>
        <pc:spChg chg="add mod">
          <ac:chgData name="Cuong Nguyen" userId="21964c3b5468fa74" providerId="LiveId" clId="{AC167318-F692-4C16-9941-BE90E30C1D95}" dt="2020-09-19T15:27:39.156" v="9755" actId="1076"/>
          <ac:spMkLst>
            <pc:docMk/>
            <pc:sldMk cId="1209600360" sldId="277"/>
            <ac:spMk id="11" creationId="{AAFD4450-59DD-4CEA-A7D5-492536D857B2}"/>
          </ac:spMkLst>
        </pc:spChg>
        <pc:spChg chg="add del mod">
          <ac:chgData name="Cuong Nguyen" userId="21964c3b5468fa74" providerId="LiveId" clId="{AC167318-F692-4C16-9941-BE90E30C1D95}" dt="2020-09-18T08:05:45.164" v="5264" actId="478"/>
          <ac:spMkLst>
            <pc:docMk/>
            <pc:sldMk cId="1209600360" sldId="277"/>
            <ac:spMk id="11" creationId="{ECC45E2B-B4DF-4C8F-88E9-2694B26A09FF}"/>
          </ac:spMkLst>
        </pc:spChg>
        <pc:spChg chg="add mod">
          <ac:chgData name="Cuong Nguyen" userId="21964c3b5468fa74" providerId="LiveId" clId="{AC167318-F692-4C16-9941-BE90E30C1D95}" dt="2020-09-19T15:23:20.124" v="9696" actId="1076"/>
          <ac:spMkLst>
            <pc:docMk/>
            <pc:sldMk cId="1209600360" sldId="277"/>
            <ac:spMk id="13" creationId="{2B8BA058-DF2A-474E-B274-BBFA2863CF59}"/>
          </ac:spMkLst>
        </pc:spChg>
        <pc:spChg chg="add del mod">
          <ac:chgData name="Cuong Nguyen" userId="21964c3b5468fa74" providerId="LiveId" clId="{AC167318-F692-4C16-9941-BE90E30C1D95}" dt="2020-09-19T15:23:07.685" v="9693" actId="478"/>
          <ac:spMkLst>
            <pc:docMk/>
            <pc:sldMk cId="1209600360" sldId="277"/>
            <ac:spMk id="15" creationId="{C42D75FF-30D7-4EE4-A2BA-60276D9E148C}"/>
          </ac:spMkLst>
        </pc:spChg>
        <pc:spChg chg="add del mod">
          <ac:chgData name="Cuong Nguyen" userId="21964c3b5468fa74" providerId="LiveId" clId="{AC167318-F692-4C16-9941-BE90E30C1D95}" dt="2020-09-19T15:23:08.332" v="9694" actId="478"/>
          <ac:spMkLst>
            <pc:docMk/>
            <pc:sldMk cId="1209600360" sldId="277"/>
            <ac:spMk id="17" creationId="{A320D7E4-EEEC-417E-B98F-0C2A35A1B277}"/>
          </ac:spMkLst>
        </pc:spChg>
        <pc:spChg chg="add del">
          <ac:chgData name="Cuong Nguyen" userId="21964c3b5468fa74" providerId="LiveId" clId="{AC167318-F692-4C16-9941-BE90E30C1D95}" dt="2020-09-19T15:19:42.743" v="9629" actId="478"/>
          <ac:spMkLst>
            <pc:docMk/>
            <pc:sldMk cId="1209600360" sldId="277"/>
            <ac:spMk id="21" creationId="{28156F1F-0656-4915-BD7F-B4D0807A65C7}"/>
          </ac:spMkLst>
        </pc:spChg>
        <pc:spChg chg="add mod">
          <ac:chgData name="Cuong Nguyen" userId="21964c3b5468fa74" providerId="LiveId" clId="{AC167318-F692-4C16-9941-BE90E30C1D95}" dt="2020-09-19T15:27:56.060" v="9777" actId="20577"/>
          <ac:spMkLst>
            <pc:docMk/>
            <pc:sldMk cId="1209600360" sldId="277"/>
            <ac:spMk id="23" creationId="{5E0074F2-1888-4677-BA16-AE6CA917A247}"/>
          </ac:spMkLst>
        </pc:spChg>
        <pc:picChg chg="add del mod modCrop">
          <ac:chgData name="Cuong Nguyen" userId="21964c3b5468fa74" providerId="LiveId" clId="{AC167318-F692-4C16-9941-BE90E30C1D95}" dt="2020-09-19T15:23:06.030" v="9691" actId="478"/>
          <ac:picMkLst>
            <pc:docMk/>
            <pc:sldMk cId="1209600360" sldId="277"/>
            <ac:picMk id="4" creationId="{455E012B-E9AC-4BF3-A3F6-84FA07AF4C0A}"/>
          </ac:picMkLst>
        </pc:picChg>
        <pc:picChg chg="add del mod">
          <ac:chgData name="Cuong Nguyen" userId="21964c3b5468fa74" providerId="LiveId" clId="{AC167318-F692-4C16-9941-BE90E30C1D95}" dt="2020-09-19T15:23:06.397" v="9692" actId="478"/>
          <ac:picMkLst>
            <pc:docMk/>
            <pc:sldMk cId="1209600360" sldId="277"/>
            <ac:picMk id="19" creationId="{94B47FBC-2697-48C3-82DA-434B8034B9AD}"/>
          </ac:picMkLst>
        </pc:picChg>
      </pc:sldChg>
      <pc:sldChg chg="modSp add mod">
        <pc:chgData name="Cuong Nguyen" userId="21964c3b5468fa74" providerId="LiveId" clId="{AC167318-F692-4C16-9941-BE90E30C1D95}" dt="2020-09-18T13:15:02.271" v="7962" actId="14100"/>
        <pc:sldMkLst>
          <pc:docMk/>
          <pc:sldMk cId="416535416" sldId="278"/>
        </pc:sldMkLst>
        <pc:spChg chg="mod">
          <ac:chgData name="Cuong Nguyen" userId="21964c3b5468fa74" providerId="LiveId" clId="{AC167318-F692-4C16-9941-BE90E30C1D95}" dt="2020-09-18T08:21:48.021" v="5562" actId="20577"/>
          <ac:spMkLst>
            <pc:docMk/>
            <pc:sldMk cId="416535416" sldId="278"/>
            <ac:spMk id="4" creationId="{4AB1E287-3A12-4875-948D-04D2F9170242}"/>
          </ac:spMkLst>
        </pc:spChg>
        <pc:spChg chg="mod">
          <ac:chgData name="Cuong Nguyen" userId="21964c3b5468fa74" providerId="LiveId" clId="{AC167318-F692-4C16-9941-BE90E30C1D95}" dt="2020-09-18T13:15:02.271" v="7962" actId="14100"/>
          <ac:spMkLst>
            <pc:docMk/>
            <pc:sldMk cId="416535416" sldId="278"/>
            <ac:spMk id="5" creationId="{A5787198-D72C-4CF0-9DFB-79BCF7FD0319}"/>
          </ac:spMkLst>
        </pc:spChg>
        <pc:spChg chg="mod">
          <ac:chgData name="Cuong Nguyen" userId="21964c3b5468fa74" providerId="LiveId" clId="{AC167318-F692-4C16-9941-BE90E30C1D95}" dt="2020-09-18T09:52:10.927" v="5975" actId="20577"/>
          <ac:spMkLst>
            <pc:docMk/>
            <pc:sldMk cId="416535416" sldId="278"/>
            <ac:spMk id="58" creationId="{207F4D21-85A4-4141-AC91-3B43044C89D9}"/>
          </ac:spMkLst>
        </pc:spChg>
        <pc:spChg chg="mod">
          <ac:chgData name="Cuong Nguyen" userId="21964c3b5468fa74" providerId="LiveId" clId="{AC167318-F692-4C16-9941-BE90E30C1D95}" dt="2020-09-18T08:25:00.186" v="5653" actId="20577"/>
          <ac:spMkLst>
            <pc:docMk/>
            <pc:sldMk cId="416535416" sldId="278"/>
            <ac:spMk id="66" creationId="{C3389BD2-D31D-4E43-AAF9-135C121802FC}"/>
          </ac:spMkLst>
        </pc:spChg>
        <pc:spChg chg="mod">
          <ac:chgData name="Cuong Nguyen" userId="21964c3b5468fa74" providerId="LiveId" clId="{AC167318-F692-4C16-9941-BE90E30C1D95}" dt="2020-09-18T08:26:11.677" v="5740" actId="14100"/>
          <ac:spMkLst>
            <pc:docMk/>
            <pc:sldMk cId="416535416" sldId="278"/>
            <ac:spMk id="77" creationId="{6C71130A-04B6-4192-B099-F13744832CC6}"/>
          </ac:spMkLst>
        </pc:spChg>
      </pc:sldChg>
      <pc:sldChg chg="modSp add mod">
        <pc:chgData name="Cuong Nguyen" userId="21964c3b5468fa74" providerId="LiveId" clId="{AC167318-F692-4C16-9941-BE90E30C1D95}" dt="2020-09-18T10:20:08.455" v="6566" actId="14100"/>
        <pc:sldMkLst>
          <pc:docMk/>
          <pc:sldMk cId="3470721384" sldId="279"/>
        </pc:sldMkLst>
        <pc:spChg chg="mod">
          <ac:chgData name="Cuong Nguyen" userId="21964c3b5468fa74" providerId="LiveId" clId="{AC167318-F692-4C16-9941-BE90E30C1D95}" dt="2020-09-18T08:29:31.333" v="5799" actId="20577"/>
          <ac:spMkLst>
            <pc:docMk/>
            <pc:sldMk cId="3470721384" sldId="279"/>
            <ac:spMk id="4" creationId="{4AB1E287-3A12-4875-948D-04D2F9170242}"/>
          </ac:spMkLst>
        </pc:spChg>
        <pc:spChg chg="mod">
          <ac:chgData name="Cuong Nguyen" userId="21964c3b5468fa74" providerId="LiveId" clId="{AC167318-F692-4C16-9941-BE90E30C1D95}" dt="2020-09-18T10:20:08.455" v="6566" actId="14100"/>
          <ac:spMkLst>
            <pc:docMk/>
            <pc:sldMk cId="3470721384" sldId="279"/>
            <ac:spMk id="5" creationId="{A5787198-D72C-4CF0-9DFB-79BCF7FD0319}"/>
          </ac:spMkLst>
        </pc:spChg>
        <pc:spChg chg="mod">
          <ac:chgData name="Cuong Nguyen" userId="21964c3b5468fa74" providerId="LiveId" clId="{AC167318-F692-4C16-9941-BE90E30C1D95}" dt="2020-09-18T10:14:34.263" v="6278" actId="14100"/>
          <ac:spMkLst>
            <pc:docMk/>
            <pc:sldMk cId="3470721384" sldId="279"/>
            <ac:spMk id="58" creationId="{207F4D21-85A4-4141-AC91-3B43044C89D9}"/>
          </ac:spMkLst>
        </pc:spChg>
        <pc:spChg chg="mod">
          <ac:chgData name="Cuong Nguyen" userId="21964c3b5468fa74" providerId="LiveId" clId="{AC167318-F692-4C16-9941-BE90E30C1D95}" dt="2020-09-18T10:15:07.416" v="6325" actId="20577"/>
          <ac:spMkLst>
            <pc:docMk/>
            <pc:sldMk cId="3470721384" sldId="279"/>
            <ac:spMk id="66" creationId="{C3389BD2-D31D-4E43-AAF9-135C121802FC}"/>
          </ac:spMkLst>
        </pc:spChg>
        <pc:spChg chg="mod">
          <ac:chgData name="Cuong Nguyen" userId="21964c3b5468fa74" providerId="LiveId" clId="{AC167318-F692-4C16-9941-BE90E30C1D95}" dt="2020-09-18T10:15:47.432" v="6345" actId="20577"/>
          <ac:spMkLst>
            <pc:docMk/>
            <pc:sldMk cId="3470721384" sldId="279"/>
            <ac:spMk id="77" creationId="{6C71130A-04B6-4192-B099-F13744832CC6}"/>
          </ac:spMkLst>
        </pc:spChg>
      </pc:sldChg>
      <pc:sldChg chg="addSp delSp modSp new mod modAnim">
        <pc:chgData name="Cuong Nguyen" userId="21964c3b5468fa74" providerId="LiveId" clId="{AC167318-F692-4C16-9941-BE90E30C1D95}" dt="2020-09-19T16:43:26.971" v="9984" actId="164"/>
        <pc:sldMkLst>
          <pc:docMk/>
          <pc:sldMk cId="4098935577" sldId="280"/>
        </pc:sldMkLst>
        <pc:spChg chg="add mod">
          <ac:chgData name="Cuong Nguyen" userId="21964c3b5468fa74" providerId="LiveId" clId="{AC167318-F692-4C16-9941-BE90E30C1D95}" dt="2020-09-19T15:30:03.182" v="9876" actId="20577"/>
          <ac:spMkLst>
            <pc:docMk/>
            <pc:sldMk cId="4098935577" sldId="280"/>
            <ac:spMk id="3" creationId="{88D592DE-6761-4D08-B570-DFE39393C8EB}"/>
          </ac:spMkLst>
        </pc:spChg>
        <pc:spChg chg="add mod">
          <ac:chgData name="Cuong Nguyen" userId="21964c3b5468fa74" providerId="LiveId" clId="{AC167318-F692-4C16-9941-BE90E30C1D95}" dt="2020-09-18T10:46:20.800" v="6846" actId="1076"/>
          <ac:spMkLst>
            <pc:docMk/>
            <pc:sldMk cId="4098935577" sldId="280"/>
            <ac:spMk id="4" creationId="{59352411-0EA0-4DB2-8D0A-99B8E7FFB23C}"/>
          </ac:spMkLst>
        </pc:spChg>
        <pc:spChg chg="add mod">
          <ac:chgData name="Cuong Nguyen" userId="21964c3b5468fa74" providerId="LiveId" clId="{AC167318-F692-4C16-9941-BE90E30C1D95}" dt="2020-09-18T10:46:32.225" v="6847" actId="165"/>
          <ac:spMkLst>
            <pc:docMk/>
            <pc:sldMk cId="4098935577" sldId="280"/>
            <ac:spMk id="6" creationId="{A200F2A2-18F0-4CFD-BDA0-237548698410}"/>
          </ac:spMkLst>
        </pc:spChg>
        <pc:spChg chg="add del mod">
          <ac:chgData name="Cuong Nguyen" userId="21964c3b5468fa74" providerId="LiveId" clId="{AC167318-F692-4C16-9941-BE90E30C1D95}" dt="2020-09-18T10:34:27.592" v="6746" actId="478"/>
          <ac:spMkLst>
            <pc:docMk/>
            <pc:sldMk cId="4098935577" sldId="280"/>
            <ac:spMk id="7" creationId="{59C11466-35F8-42FC-9201-8697D022D993}"/>
          </ac:spMkLst>
        </pc:spChg>
        <pc:spChg chg="add mod">
          <ac:chgData name="Cuong Nguyen" userId="21964c3b5468fa74" providerId="LiveId" clId="{AC167318-F692-4C16-9941-BE90E30C1D95}" dt="2020-09-19T16:43:26.971" v="9984" actId="164"/>
          <ac:spMkLst>
            <pc:docMk/>
            <pc:sldMk cId="4098935577" sldId="280"/>
            <ac:spMk id="13" creationId="{0910AFCB-539C-4079-8947-8366C2AA61AA}"/>
          </ac:spMkLst>
        </pc:spChg>
        <pc:spChg chg="add mod">
          <ac:chgData name="Cuong Nguyen" userId="21964c3b5468fa74" providerId="LiveId" clId="{AC167318-F692-4C16-9941-BE90E30C1D95}" dt="2020-09-19T16:43:26.971" v="9984" actId="164"/>
          <ac:spMkLst>
            <pc:docMk/>
            <pc:sldMk cId="4098935577" sldId="280"/>
            <ac:spMk id="15" creationId="{77285553-7209-4D6B-9643-E3D40340013F}"/>
          </ac:spMkLst>
        </pc:spChg>
        <pc:spChg chg="add mod">
          <ac:chgData name="Cuong Nguyen" userId="21964c3b5468fa74" providerId="LiveId" clId="{AC167318-F692-4C16-9941-BE90E30C1D95}" dt="2020-09-19T16:43:26.971" v="9984" actId="164"/>
          <ac:spMkLst>
            <pc:docMk/>
            <pc:sldMk cId="4098935577" sldId="280"/>
            <ac:spMk id="17" creationId="{79C3E284-B7E1-44BF-9612-68D0F73C73EA}"/>
          </ac:spMkLst>
        </pc:spChg>
        <pc:spChg chg="add mod">
          <ac:chgData name="Cuong Nguyen" userId="21964c3b5468fa74" providerId="LiveId" clId="{AC167318-F692-4C16-9941-BE90E30C1D95}" dt="2020-09-19T16:43:26.971" v="9984" actId="164"/>
          <ac:spMkLst>
            <pc:docMk/>
            <pc:sldMk cId="4098935577" sldId="280"/>
            <ac:spMk id="19" creationId="{04FD0867-9F7F-46FD-8643-E959F8F5338F}"/>
          </ac:spMkLst>
        </pc:spChg>
        <pc:spChg chg="add mod">
          <ac:chgData name="Cuong Nguyen" userId="21964c3b5468fa74" providerId="LiveId" clId="{AC167318-F692-4C16-9941-BE90E30C1D95}" dt="2020-09-18T10:46:20.800" v="6846" actId="1076"/>
          <ac:spMkLst>
            <pc:docMk/>
            <pc:sldMk cId="4098935577" sldId="280"/>
            <ac:spMk id="21" creationId="{D542B59B-8041-4168-9227-EA2F01C621CB}"/>
          </ac:spMkLst>
        </pc:spChg>
        <pc:spChg chg="add mod">
          <ac:chgData name="Cuong Nguyen" userId="21964c3b5468fa74" providerId="LiveId" clId="{AC167318-F692-4C16-9941-BE90E30C1D95}" dt="2020-09-18T10:46:32.225" v="6847" actId="165"/>
          <ac:spMkLst>
            <pc:docMk/>
            <pc:sldMk cId="4098935577" sldId="280"/>
            <ac:spMk id="23" creationId="{D6D96BEE-129E-4F6B-82F6-617B09F93ECB}"/>
          </ac:spMkLst>
        </pc:spChg>
        <pc:spChg chg="add mod">
          <ac:chgData name="Cuong Nguyen" userId="21964c3b5468fa74" providerId="LiveId" clId="{AC167318-F692-4C16-9941-BE90E30C1D95}" dt="2020-09-18T10:46:20.800" v="6846" actId="1076"/>
          <ac:spMkLst>
            <pc:docMk/>
            <pc:sldMk cId="4098935577" sldId="280"/>
            <ac:spMk id="25" creationId="{76FCA975-7A64-41EF-A0A3-AFEA65C5632D}"/>
          </ac:spMkLst>
        </pc:spChg>
        <pc:spChg chg="add mod">
          <ac:chgData name="Cuong Nguyen" userId="21964c3b5468fa74" providerId="LiveId" clId="{AC167318-F692-4C16-9941-BE90E30C1D95}" dt="2020-09-18T10:46:32.225" v="6847" actId="165"/>
          <ac:spMkLst>
            <pc:docMk/>
            <pc:sldMk cId="4098935577" sldId="280"/>
            <ac:spMk id="27" creationId="{C4614129-D8FA-4135-B0D6-C90BCDC345A1}"/>
          </ac:spMkLst>
        </pc:spChg>
        <pc:spChg chg="add mod">
          <ac:chgData name="Cuong Nguyen" userId="21964c3b5468fa74" providerId="LiveId" clId="{AC167318-F692-4C16-9941-BE90E30C1D95}" dt="2020-09-18T10:46:20.800" v="6846" actId="1076"/>
          <ac:spMkLst>
            <pc:docMk/>
            <pc:sldMk cId="4098935577" sldId="280"/>
            <ac:spMk id="30" creationId="{2E13B4D2-FEDD-444B-B7FA-FF1EDBA6BDC5}"/>
          </ac:spMkLst>
        </pc:spChg>
        <pc:spChg chg="add mod topLvl">
          <ac:chgData name="Cuong Nguyen" userId="21964c3b5468fa74" providerId="LiveId" clId="{AC167318-F692-4C16-9941-BE90E30C1D95}" dt="2020-09-18T10:46:32.225" v="6847" actId="165"/>
          <ac:spMkLst>
            <pc:docMk/>
            <pc:sldMk cId="4098935577" sldId="280"/>
            <ac:spMk id="32" creationId="{76CAA545-EB1F-4538-ADB9-EB1454BDE986}"/>
          </ac:spMkLst>
        </pc:spChg>
        <pc:spChg chg="add mod">
          <ac:chgData name="Cuong Nguyen" userId="21964c3b5468fa74" providerId="LiveId" clId="{AC167318-F692-4C16-9941-BE90E30C1D95}" dt="2020-09-18T10:46:20.800" v="6846" actId="1076"/>
          <ac:spMkLst>
            <pc:docMk/>
            <pc:sldMk cId="4098935577" sldId="280"/>
            <ac:spMk id="34" creationId="{4452AAF4-9418-45CF-8F44-60A840950BCF}"/>
          </ac:spMkLst>
        </pc:spChg>
        <pc:spChg chg="add mod topLvl">
          <ac:chgData name="Cuong Nguyen" userId="21964c3b5468fa74" providerId="LiveId" clId="{AC167318-F692-4C16-9941-BE90E30C1D95}" dt="2020-09-18T10:46:32.225" v="6847" actId="165"/>
          <ac:spMkLst>
            <pc:docMk/>
            <pc:sldMk cId="4098935577" sldId="280"/>
            <ac:spMk id="36" creationId="{D18B0D2C-9B92-44EA-8012-1DA3DB9C1F46}"/>
          </ac:spMkLst>
        </pc:spChg>
        <pc:spChg chg="add mod">
          <ac:chgData name="Cuong Nguyen" userId="21964c3b5468fa74" providerId="LiveId" clId="{AC167318-F692-4C16-9941-BE90E30C1D95}" dt="2020-09-18T10:48:16.247" v="6893" actId="14100"/>
          <ac:spMkLst>
            <pc:docMk/>
            <pc:sldMk cId="4098935577" sldId="280"/>
            <ac:spMk id="39" creationId="{F324106D-277F-4A33-94B6-F7E13E2869D1}"/>
          </ac:spMkLst>
        </pc:spChg>
        <pc:spChg chg="add mod">
          <ac:chgData name="Cuong Nguyen" userId="21964c3b5468fa74" providerId="LiveId" clId="{AC167318-F692-4C16-9941-BE90E30C1D95}" dt="2020-09-18T10:47:05.487" v="6860" actId="1076"/>
          <ac:spMkLst>
            <pc:docMk/>
            <pc:sldMk cId="4098935577" sldId="280"/>
            <ac:spMk id="41" creationId="{AB36EBE5-B5C8-4B22-ACD1-A30D00B04E1D}"/>
          </ac:spMkLst>
        </pc:spChg>
        <pc:spChg chg="add mod">
          <ac:chgData name="Cuong Nguyen" userId="21964c3b5468fa74" providerId="LiveId" clId="{AC167318-F692-4C16-9941-BE90E30C1D95}" dt="2020-09-18T10:47:17.984" v="6868" actId="20577"/>
          <ac:spMkLst>
            <pc:docMk/>
            <pc:sldMk cId="4098935577" sldId="280"/>
            <ac:spMk id="43" creationId="{3E4E141E-7A6D-41B6-B82F-8A9E7171053D}"/>
          </ac:spMkLst>
        </pc:spChg>
        <pc:spChg chg="add mod">
          <ac:chgData name="Cuong Nguyen" userId="21964c3b5468fa74" providerId="LiveId" clId="{AC167318-F692-4C16-9941-BE90E30C1D95}" dt="2020-09-18T10:47:43.192" v="6883" actId="1038"/>
          <ac:spMkLst>
            <pc:docMk/>
            <pc:sldMk cId="4098935577" sldId="280"/>
            <ac:spMk id="45" creationId="{C6EB1C55-D023-4C2B-B062-F4821BD84279}"/>
          </ac:spMkLst>
        </pc:spChg>
        <pc:spChg chg="add del mod">
          <ac:chgData name="Cuong Nguyen" userId="21964c3b5468fa74" providerId="LiveId" clId="{AC167318-F692-4C16-9941-BE90E30C1D95}" dt="2020-09-18T10:48:00.584" v="6888" actId="478"/>
          <ac:spMkLst>
            <pc:docMk/>
            <pc:sldMk cId="4098935577" sldId="280"/>
            <ac:spMk id="47" creationId="{35587A30-D57D-49D5-94B1-E65167EC2D5B}"/>
          </ac:spMkLst>
        </pc:spChg>
        <pc:spChg chg="add mod">
          <ac:chgData name="Cuong Nguyen" userId="21964c3b5468fa74" providerId="LiveId" clId="{AC167318-F692-4C16-9941-BE90E30C1D95}" dt="2020-09-18T10:48:10.200" v="6891" actId="207"/>
          <ac:spMkLst>
            <pc:docMk/>
            <pc:sldMk cId="4098935577" sldId="280"/>
            <ac:spMk id="49" creationId="{115CE16E-46F8-4C3C-9568-4F6BD379BF6C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51" creationId="{381F9BB9-0E3B-40DB-8AF0-448A51E61DD1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53" creationId="{080C6EC8-B895-46F4-B697-56AA3CBD863E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55" creationId="{4CF24D3F-1615-450B-984B-C6D13FBFE9EC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57" creationId="{6E185E07-1902-43B6-821F-14C4DAB31311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59" creationId="{2C92558E-5AE1-4E20-A45A-4D53E02B1314}"/>
          </ac:spMkLst>
        </pc:spChg>
        <pc:spChg chg="add mod">
          <ac:chgData name="Cuong Nguyen" userId="21964c3b5468fa74" providerId="LiveId" clId="{AC167318-F692-4C16-9941-BE90E30C1D95}" dt="2020-09-18T12:55:41.665" v="7431" actId="1076"/>
          <ac:spMkLst>
            <pc:docMk/>
            <pc:sldMk cId="4098935577" sldId="280"/>
            <ac:spMk id="61" creationId="{88F904CB-9B43-4BB6-9F94-67EDD0C9A5D5}"/>
          </ac:spMkLst>
        </pc:spChg>
        <pc:grpChg chg="add mod">
          <ac:chgData name="Cuong Nguyen" userId="21964c3b5468fa74" providerId="LiveId" clId="{AC167318-F692-4C16-9941-BE90E30C1D95}" dt="2020-09-19T16:43:26.971" v="9984" actId="164"/>
          <ac:grpSpMkLst>
            <pc:docMk/>
            <pc:sldMk cId="4098935577" sldId="280"/>
            <ac:grpSpMk id="2" creationId="{94EF27AF-DC70-4E87-AA8F-566C8481932F}"/>
          </ac:grpSpMkLst>
        </pc:grpChg>
        <pc:grpChg chg="add mod topLvl">
          <ac:chgData name="Cuong Nguyen" userId="21964c3b5468fa74" providerId="LiveId" clId="{AC167318-F692-4C16-9941-BE90E30C1D95}" dt="2020-09-18T10:46:32.225" v="6847" actId="165"/>
          <ac:grpSpMkLst>
            <pc:docMk/>
            <pc:sldMk cId="4098935577" sldId="280"/>
            <ac:grpSpMk id="28" creationId="{0630D04E-02E8-4F2D-BA2F-AC88DFE486C1}"/>
          </ac:grpSpMkLst>
        </pc:grpChg>
        <pc:grpChg chg="add del mod">
          <ac:chgData name="Cuong Nguyen" userId="21964c3b5468fa74" providerId="LiveId" clId="{AC167318-F692-4C16-9941-BE90E30C1D95}" dt="2020-09-18T10:46:32.225" v="6847" actId="165"/>
          <ac:grpSpMkLst>
            <pc:docMk/>
            <pc:sldMk cId="4098935577" sldId="280"/>
            <ac:grpSpMk id="37" creationId="{7CF9E027-D828-47C1-AB58-ED8732005016}"/>
          </ac:grpSpMkLst>
        </pc:grpChg>
        <pc:cxnChg chg="add mod">
          <ac:chgData name="Cuong Nguyen" userId="21964c3b5468fa74" providerId="LiveId" clId="{AC167318-F692-4C16-9941-BE90E30C1D95}" dt="2020-09-19T16:43:26.971" v="9984" actId="164"/>
          <ac:cxnSpMkLst>
            <pc:docMk/>
            <pc:sldMk cId="4098935577" sldId="280"/>
            <ac:cxnSpMk id="9" creationId="{8C62DF35-9D92-4405-B043-CFAF78E076EB}"/>
          </ac:cxnSpMkLst>
        </pc:cxnChg>
        <pc:cxnChg chg="add mod">
          <ac:chgData name="Cuong Nguyen" userId="21964c3b5468fa74" providerId="LiveId" clId="{AC167318-F692-4C16-9941-BE90E30C1D95}" dt="2020-09-19T16:43:26.971" v="9984" actId="164"/>
          <ac:cxnSpMkLst>
            <pc:docMk/>
            <pc:sldMk cId="4098935577" sldId="280"/>
            <ac:cxnSpMk id="11" creationId="{B07B2537-2B29-4F12-9A14-34A50291F9F4}"/>
          </ac:cxnSpMkLst>
        </pc:cxnChg>
      </pc:sldChg>
      <pc:sldChg chg="modSp add mod modAnim">
        <pc:chgData name="Cuong Nguyen" userId="21964c3b5468fa74" providerId="LiveId" clId="{AC167318-F692-4C16-9941-BE90E30C1D95}" dt="2020-09-19T14:50:36.868" v="8817" actId="14100"/>
        <pc:sldMkLst>
          <pc:docMk/>
          <pc:sldMk cId="2373190469" sldId="281"/>
        </pc:sldMkLst>
        <pc:spChg chg="mod">
          <ac:chgData name="Cuong Nguyen" userId="21964c3b5468fa74" providerId="LiveId" clId="{AC167318-F692-4C16-9941-BE90E30C1D95}" dt="2020-09-18T12:57:13.728" v="7506" actId="14100"/>
          <ac:spMkLst>
            <pc:docMk/>
            <pc:sldMk cId="2373190469" sldId="281"/>
            <ac:spMk id="12" creationId="{8F57D0CC-8425-40E1-A06D-7197A401F848}"/>
          </ac:spMkLst>
        </pc:spChg>
        <pc:spChg chg="mod">
          <ac:chgData name="Cuong Nguyen" userId="21964c3b5468fa74" providerId="LiveId" clId="{AC167318-F692-4C16-9941-BE90E30C1D95}" dt="2020-09-19T14:50:36.868" v="8817" actId="14100"/>
          <ac:spMkLst>
            <pc:docMk/>
            <pc:sldMk cId="2373190469" sldId="281"/>
            <ac:spMk id="13" creationId="{7FBAEF6D-AB71-49B1-B4C2-F15D0B0ADB9E}"/>
          </ac:spMkLst>
        </pc:spChg>
      </pc:sldChg>
      <pc:sldChg chg="addSp delSp modSp add mod">
        <pc:chgData name="Cuong Nguyen" userId="21964c3b5468fa74" providerId="LiveId" clId="{AC167318-F692-4C16-9941-BE90E30C1D95}" dt="2020-09-19T15:28:39.738" v="9822" actId="122"/>
        <pc:sldMkLst>
          <pc:docMk/>
          <pc:sldMk cId="293492286" sldId="282"/>
        </pc:sldMkLst>
        <pc:spChg chg="del">
          <ac:chgData name="Cuong Nguyen" userId="21964c3b5468fa74" providerId="LiveId" clId="{AC167318-F692-4C16-9941-BE90E30C1D95}" dt="2020-09-18T13:41:23.426" v="7966" actId="478"/>
          <ac:spMkLst>
            <pc:docMk/>
            <pc:sldMk cId="293492286" sldId="282"/>
            <ac:spMk id="5" creationId="{09C3581C-C68C-459C-BCB8-0C81837A2370}"/>
          </ac:spMkLst>
        </pc:spChg>
        <pc:spChg chg="add mod">
          <ac:chgData name="Cuong Nguyen" userId="21964c3b5468fa74" providerId="LiveId" clId="{AC167318-F692-4C16-9941-BE90E30C1D95}" dt="2020-09-19T15:28:39.738" v="9822" actId="122"/>
          <ac:spMkLst>
            <pc:docMk/>
            <pc:sldMk cId="293492286" sldId="282"/>
            <ac:spMk id="5" creationId="{2B431B5C-5E76-4F94-9012-3F1628BDB5BE}"/>
          </ac:spMkLst>
        </pc:spChg>
        <pc:spChg chg="del">
          <ac:chgData name="Cuong Nguyen" userId="21964c3b5468fa74" providerId="LiveId" clId="{AC167318-F692-4C16-9941-BE90E30C1D95}" dt="2020-09-18T13:41:23.426" v="7966" actId="478"/>
          <ac:spMkLst>
            <pc:docMk/>
            <pc:sldMk cId="293492286" sldId="282"/>
            <ac:spMk id="7" creationId="{31AB8C6A-2C3C-45F4-9C0A-21A51CD5FA71}"/>
          </ac:spMkLst>
        </pc:spChg>
        <pc:spChg chg="del">
          <ac:chgData name="Cuong Nguyen" userId="21964c3b5468fa74" providerId="LiveId" clId="{AC167318-F692-4C16-9941-BE90E30C1D95}" dt="2020-09-18T13:41:23.426" v="7966" actId="478"/>
          <ac:spMkLst>
            <pc:docMk/>
            <pc:sldMk cId="293492286" sldId="282"/>
            <ac:spMk id="9" creationId="{94819118-1856-4CBF-B54F-5085DBD4CDF7}"/>
          </ac:spMkLst>
        </pc:spChg>
        <pc:spChg chg="del">
          <ac:chgData name="Cuong Nguyen" userId="21964c3b5468fa74" providerId="LiveId" clId="{AC167318-F692-4C16-9941-BE90E30C1D95}" dt="2020-09-18T13:41:23.426" v="7966" actId="478"/>
          <ac:spMkLst>
            <pc:docMk/>
            <pc:sldMk cId="293492286" sldId="282"/>
            <ac:spMk id="11" creationId="{1C082143-1769-4D80-8659-58009A3C01C6}"/>
          </ac:spMkLst>
        </pc:spChg>
        <pc:graphicFrameChg chg="add mod modGraphic">
          <ac:chgData name="Cuong Nguyen" userId="21964c3b5468fa74" providerId="LiveId" clId="{AC167318-F692-4C16-9941-BE90E30C1D95}" dt="2020-09-19T15:28:11.052" v="9778" actId="1076"/>
          <ac:graphicFrameMkLst>
            <pc:docMk/>
            <pc:sldMk cId="293492286" sldId="282"/>
            <ac:graphicFrameMk id="2" creationId="{EFA65A81-AF5C-4EBB-8CEB-4E0EB9E90719}"/>
          </ac:graphicFrameMkLst>
        </pc:graphicFrameChg>
        <pc:graphicFrameChg chg="add del mod">
          <ac:chgData name="Cuong Nguyen" userId="21964c3b5468fa74" providerId="LiveId" clId="{AC167318-F692-4C16-9941-BE90E30C1D95}" dt="2020-09-18T14:08:01.830" v="8161"/>
          <ac:graphicFrameMkLst>
            <pc:docMk/>
            <pc:sldMk cId="293492286" sldId="282"/>
            <ac:graphicFrameMk id="4" creationId="{FC8CC45B-E022-451C-8BDE-F87FC36B8B2A}"/>
          </ac:graphicFrameMkLst>
        </pc:graphicFrameChg>
      </pc:sldChg>
      <pc:sldChg chg="addSp modSp new mod">
        <pc:chgData name="Cuong Nguyen" userId="21964c3b5468fa74" providerId="LiveId" clId="{AC167318-F692-4C16-9941-BE90E30C1D95}" dt="2020-09-19T15:28:58.764" v="9826" actId="20577"/>
        <pc:sldMkLst>
          <pc:docMk/>
          <pc:sldMk cId="507829555" sldId="283"/>
        </pc:sldMkLst>
        <pc:spChg chg="add">
          <ac:chgData name="Cuong Nguyen" userId="21964c3b5468fa74" providerId="LiveId" clId="{AC167318-F692-4C16-9941-BE90E30C1D95}" dt="2020-09-19T04:32:42.002" v="8214" actId="22"/>
          <ac:spMkLst>
            <pc:docMk/>
            <pc:sldMk cId="507829555" sldId="283"/>
            <ac:spMk id="3" creationId="{6452B678-7013-493D-B72A-0BF0A5437694}"/>
          </ac:spMkLst>
        </pc:spChg>
        <pc:spChg chg="add mod">
          <ac:chgData name="Cuong Nguyen" userId="21964c3b5468fa74" providerId="LiveId" clId="{AC167318-F692-4C16-9941-BE90E30C1D95}" dt="2020-09-19T15:28:56.324" v="9824" actId="20577"/>
          <ac:spMkLst>
            <pc:docMk/>
            <pc:sldMk cId="507829555" sldId="283"/>
            <ac:spMk id="8" creationId="{A40DE971-1A01-4B59-9D9C-C52BAAB362C5}"/>
          </ac:spMkLst>
        </pc:spChg>
        <pc:spChg chg="add mod">
          <ac:chgData name="Cuong Nguyen" userId="21964c3b5468fa74" providerId="LiveId" clId="{AC167318-F692-4C16-9941-BE90E30C1D95}" dt="2020-09-19T15:28:58.764" v="9826" actId="20577"/>
          <ac:spMkLst>
            <pc:docMk/>
            <pc:sldMk cId="507829555" sldId="283"/>
            <ac:spMk id="10" creationId="{5A5F8585-BE8E-4737-8738-EA68D43D048B}"/>
          </ac:spMkLst>
        </pc:spChg>
        <pc:graphicFrameChg chg="add mod modGraphic">
          <ac:chgData name="Cuong Nguyen" userId="21964c3b5468fa74" providerId="LiveId" clId="{AC167318-F692-4C16-9941-BE90E30C1D95}" dt="2020-09-19T15:04:06.449" v="9538"/>
          <ac:graphicFrameMkLst>
            <pc:docMk/>
            <pc:sldMk cId="507829555" sldId="283"/>
            <ac:graphicFrameMk id="4" creationId="{8ECFCCFE-B014-482B-B9E2-12C971F880AC}"/>
          </ac:graphicFrameMkLst>
        </pc:graphicFrameChg>
        <pc:graphicFrameChg chg="add mod modGraphic">
          <ac:chgData name="Cuong Nguyen" userId="21964c3b5468fa74" providerId="LiveId" clId="{AC167318-F692-4C16-9941-BE90E30C1D95}" dt="2020-09-19T15:04:10.434" v="9539"/>
          <ac:graphicFrameMkLst>
            <pc:docMk/>
            <pc:sldMk cId="507829555" sldId="283"/>
            <ac:graphicFrameMk id="6" creationId="{8C5B3A26-56EE-487E-8189-9260D53D8C0C}"/>
          </ac:graphicFrameMkLst>
        </pc:graphicFrameChg>
      </pc:sldChg>
      <pc:sldChg chg="new del">
        <pc:chgData name="Cuong Nguyen" userId="21964c3b5468fa74" providerId="LiveId" clId="{AC167318-F692-4C16-9941-BE90E30C1D95}" dt="2020-09-19T15:05:40.780" v="9594" actId="47"/>
        <pc:sldMkLst>
          <pc:docMk/>
          <pc:sldMk cId="1016553857" sldId="284"/>
        </pc:sldMkLst>
      </pc:sldChg>
      <pc:sldChg chg="addSp modSp new mod modAnim">
        <pc:chgData name="Cuong Nguyen" userId="21964c3b5468fa74" providerId="LiveId" clId="{AC167318-F692-4C16-9941-BE90E30C1D95}" dt="2020-09-19T16:07:56.744" v="9962"/>
        <pc:sldMkLst>
          <pc:docMk/>
          <pc:sldMk cId="1763979123" sldId="285"/>
        </pc:sldMkLst>
        <pc:spChg chg="add">
          <ac:chgData name="Cuong Nguyen" userId="21964c3b5468fa74" providerId="LiveId" clId="{AC167318-F692-4C16-9941-BE90E30C1D95}" dt="2020-09-19T14:43:59.493" v="8644" actId="22"/>
          <ac:spMkLst>
            <pc:docMk/>
            <pc:sldMk cId="1763979123" sldId="285"/>
            <ac:spMk id="3" creationId="{E481F3C6-7055-485F-9184-78740AFB5CB2}"/>
          </ac:spMkLst>
        </pc:spChg>
        <pc:spChg chg="add mod">
          <ac:chgData name="Cuong Nguyen" userId="21964c3b5468fa74" providerId="LiveId" clId="{AC167318-F692-4C16-9941-BE90E30C1D95}" dt="2020-09-19T14:46:49.412" v="8714" actId="1076"/>
          <ac:spMkLst>
            <pc:docMk/>
            <pc:sldMk cId="1763979123" sldId="285"/>
            <ac:spMk id="5" creationId="{0D43513A-0CDE-4B7D-A4AE-11B347192466}"/>
          </ac:spMkLst>
        </pc:spChg>
        <pc:spChg chg="add mod">
          <ac:chgData name="Cuong Nguyen" userId="21964c3b5468fa74" providerId="LiveId" clId="{AC167318-F692-4C16-9941-BE90E30C1D95}" dt="2020-09-19T14:50:12.460" v="8816" actId="1076"/>
          <ac:spMkLst>
            <pc:docMk/>
            <pc:sldMk cId="1763979123" sldId="285"/>
            <ac:spMk id="9" creationId="{2874B5F6-73BB-4C17-9C64-F4EC7CDF1E51}"/>
          </ac:spMkLst>
        </pc:spChg>
        <pc:graphicFrameChg chg="add mod modGraphic">
          <ac:chgData name="Cuong Nguyen" userId="21964c3b5468fa74" providerId="LiveId" clId="{AC167318-F692-4C16-9941-BE90E30C1D95}" dt="2020-09-19T15:04:18.176" v="9540"/>
          <ac:graphicFrameMkLst>
            <pc:docMk/>
            <pc:sldMk cId="1763979123" sldId="285"/>
            <ac:graphicFrameMk id="7" creationId="{149F7E5C-C9A2-46DF-BD6D-6AC0402E3CE9}"/>
          </ac:graphicFrameMkLst>
        </pc:graphicFrameChg>
        <pc:graphicFrameChg chg="add mod modGraphic">
          <ac:chgData name="Cuong Nguyen" userId="21964c3b5468fa74" providerId="LiveId" clId="{AC167318-F692-4C16-9941-BE90E30C1D95}" dt="2020-09-19T15:04:21.216" v="9541"/>
          <ac:graphicFrameMkLst>
            <pc:docMk/>
            <pc:sldMk cId="1763979123" sldId="285"/>
            <ac:graphicFrameMk id="11" creationId="{C19B935A-F0AC-41E4-A115-C096E0686AD9}"/>
          </ac:graphicFrameMkLst>
        </pc:graphicFrameChg>
      </pc:sldChg>
      <pc:sldChg chg="modSp add mod modAnim">
        <pc:chgData name="Cuong Nguyen" userId="21964c3b5468fa74" providerId="LiveId" clId="{AC167318-F692-4C16-9941-BE90E30C1D95}" dt="2020-09-19T14:51:08.108" v="8866" actId="20577"/>
        <pc:sldMkLst>
          <pc:docMk/>
          <pc:sldMk cId="2395155122" sldId="286"/>
        </pc:sldMkLst>
        <pc:spChg chg="mod">
          <ac:chgData name="Cuong Nguyen" userId="21964c3b5468fa74" providerId="LiveId" clId="{AC167318-F692-4C16-9941-BE90E30C1D95}" dt="2020-09-19T14:50:53.541" v="8840" actId="20577"/>
          <ac:spMkLst>
            <pc:docMk/>
            <pc:sldMk cId="2395155122" sldId="286"/>
            <ac:spMk id="12" creationId="{8F57D0CC-8425-40E1-A06D-7197A401F848}"/>
          </ac:spMkLst>
        </pc:spChg>
        <pc:spChg chg="mod">
          <ac:chgData name="Cuong Nguyen" userId="21964c3b5468fa74" providerId="LiveId" clId="{AC167318-F692-4C16-9941-BE90E30C1D95}" dt="2020-09-19T14:51:08.108" v="8866" actId="20577"/>
          <ac:spMkLst>
            <pc:docMk/>
            <pc:sldMk cId="2395155122" sldId="286"/>
            <ac:spMk id="13" creationId="{7FBAEF6D-AB71-49B1-B4C2-F15D0B0ADB9E}"/>
          </ac:spMkLst>
        </pc:spChg>
      </pc:sldChg>
      <pc:sldChg chg="addSp modSp new mod modAnim">
        <pc:chgData name="Cuong Nguyen" userId="21964c3b5468fa74" providerId="LiveId" clId="{AC167318-F692-4C16-9941-BE90E30C1D95}" dt="2020-09-19T16:08:13.216" v="9965"/>
        <pc:sldMkLst>
          <pc:docMk/>
          <pc:sldMk cId="2977768828" sldId="287"/>
        </pc:sldMkLst>
        <pc:spChg chg="add mod">
          <ac:chgData name="Cuong Nguyen" userId="21964c3b5468fa74" providerId="LiveId" clId="{AC167318-F692-4C16-9941-BE90E30C1D95}" dt="2020-09-19T14:51:19.836" v="8878" actId="20577"/>
          <ac:spMkLst>
            <pc:docMk/>
            <pc:sldMk cId="2977768828" sldId="287"/>
            <ac:spMk id="3" creationId="{7A6B384D-FCD3-44E9-99CD-01DC31DEDC50}"/>
          </ac:spMkLst>
        </pc:spChg>
        <pc:spChg chg="add mod">
          <ac:chgData name="Cuong Nguyen" userId="21964c3b5468fa74" providerId="LiveId" clId="{AC167318-F692-4C16-9941-BE90E30C1D95}" dt="2020-09-19T15:04:43.612" v="9546" actId="1076"/>
          <ac:spMkLst>
            <pc:docMk/>
            <pc:sldMk cId="2977768828" sldId="287"/>
            <ac:spMk id="5" creationId="{D1B81AC9-D262-48D9-9D69-207314E0BBF4}"/>
          </ac:spMkLst>
        </pc:spChg>
      </pc:sldChg>
      <pc:sldChg chg="addSp modSp new mod modAnim">
        <pc:chgData name="Cuong Nguyen" userId="21964c3b5468fa74" providerId="LiveId" clId="{AC167318-F692-4C16-9941-BE90E30C1D95}" dt="2020-09-19T16:08:20.058" v="9966"/>
        <pc:sldMkLst>
          <pc:docMk/>
          <pc:sldMk cId="2807968863" sldId="288"/>
        </pc:sldMkLst>
        <pc:spChg chg="add mod">
          <ac:chgData name="Cuong Nguyen" userId="21964c3b5468fa74" providerId="LiveId" clId="{AC167318-F692-4C16-9941-BE90E30C1D95}" dt="2020-09-19T14:55:41.501" v="9329" actId="20577"/>
          <ac:spMkLst>
            <pc:docMk/>
            <pc:sldMk cId="2807968863" sldId="288"/>
            <ac:spMk id="3" creationId="{FD212B4C-C873-4DEA-BAF5-1101A562ED2F}"/>
          </ac:spMkLst>
        </pc:spChg>
        <pc:spChg chg="add mod">
          <ac:chgData name="Cuong Nguyen" userId="21964c3b5468fa74" providerId="LiveId" clId="{AC167318-F692-4C16-9941-BE90E30C1D95}" dt="2020-09-19T15:04:51.252" v="9548" actId="1076"/>
          <ac:spMkLst>
            <pc:docMk/>
            <pc:sldMk cId="2807968863" sldId="288"/>
            <ac:spMk id="5" creationId="{5828FB84-E550-4F7D-AA6F-4D4BB4442197}"/>
          </ac:spMkLst>
        </pc:spChg>
      </pc:sldChg>
      <pc:sldChg chg="addSp modSp new mod">
        <pc:chgData name="Cuong Nguyen" userId="21964c3b5468fa74" providerId="LiveId" clId="{AC167318-F692-4C16-9941-BE90E30C1D95}" dt="2020-09-19T14:57:03.911" v="9501" actId="403"/>
        <pc:sldMkLst>
          <pc:docMk/>
          <pc:sldMk cId="1795353142" sldId="289"/>
        </pc:sldMkLst>
        <pc:spChg chg="add mod">
          <ac:chgData name="Cuong Nguyen" userId="21964c3b5468fa74" providerId="LiveId" clId="{AC167318-F692-4C16-9941-BE90E30C1D95}" dt="2020-09-19T14:57:03.911" v="9501" actId="403"/>
          <ac:spMkLst>
            <pc:docMk/>
            <pc:sldMk cId="1795353142" sldId="289"/>
            <ac:spMk id="3" creationId="{A4E975F7-4242-4527-8803-174B97931B16}"/>
          </ac:spMkLst>
        </pc:spChg>
      </pc:sldChg>
      <pc:sldChg chg="modSp add mod">
        <pc:chgData name="Cuong Nguyen" userId="21964c3b5468fa74" providerId="LiveId" clId="{AC167318-F692-4C16-9941-BE90E30C1D95}" dt="2020-09-19T14:57:18.237" v="9529" actId="20577"/>
        <pc:sldMkLst>
          <pc:docMk/>
          <pc:sldMk cId="232897485" sldId="290"/>
        </pc:sldMkLst>
        <pc:spChg chg="mod">
          <ac:chgData name="Cuong Nguyen" userId="21964c3b5468fa74" providerId="LiveId" clId="{AC167318-F692-4C16-9941-BE90E30C1D95}" dt="2020-09-19T14:57:18.237" v="9529" actId="20577"/>
          <ac:spMkLst>
            <pc:docMk/>
            <pc:sldMk cId="232897485" sldId="290"/>
            <ac:spMk id="3" creationId="{A4E975F7-4242-4527-8803-174B97931B16}"/>
          </ac:spMkLst>
        </pc:spChg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3288619893" sldId="306"/>
        </pc:sldMkLst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4104182166" sldId="336"/>
        </pc:sldMkLst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3703419610" sldId="337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40490668" sldId="338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3053195725" sldId="340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4100679922" sldId="341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2971118555" sldId="342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721308229" sldId="343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2844810535" sldId="344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792580204" sldId="345"/>
        </pc:sldMkLst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16838586" sldId="346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1728748747" sldId="348"/>
        </pc:sldMkLst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4126664398" sldId="349"/>
        </pc:sldMkLst>
      </pc:sldChg>
      <pc:sldChg chg="add">
        <pc:chgData name="Cuong Nguyen" userId="21964c3b5468fa74" providerId="LiveId" clId="{AC167318-F692-4C16-9941-BE90E30C1D95}" dt="2020-09-19T14:59:19.859" v="9530"/>
        <pc:sldMkLst>
          <pc:docMk/>
          <pc:sldMk cId="2247774772" sldId="350"/>
        </pc:sldMkLst>
      </pc:sldChg>
      <pc:sldChg chg="new del">
        <pc:chgData name="Cuong Nguyen" userId="21964c3b5468fa74" providerId="LiveId" clId="{AC167318-F692-4C16-9941-BE90E30C1D95}" dt="2020-09-19T14:59:49.565" v="9533" actId="47"/>
        <pc:sldMkLst>
          <pc:docMk/>
          <pc:sldMk cId="1912227093" sldId="351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3821707718" sldId="351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1039791169" sldId="352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3290275178" sldId="353"/>
        </pc:sldMkLst>
      </pc:sldChg>
      <pc:sldChg chg="add">
        <pc:chgData name="Cuong Nguyen" userId="21964c3b5468fa74" providerId="LiveId" clId="{AC167318-F692-4C16-9941-BE90E30C1D95}" dt="2020-09-19T14:59:52.713" v="9534"/>
        <pc:sldMkLst>
          <pc:docMk/>
          <pc:sldMk cId="702140334" sldId="354"/>
        </pc:sldMkLst>
      </pc:sldChg>
      <pc:sldChg chg="addSp delSp modSp new mod">
        <pc:chgData name="Cuong Nguyen" userId="21964c3b5468fa74" providerId="LiveId" clId="{AC167318-F692-4C16-9941-BE90E30C1D95}" dt="2020-09-19T15:22:35.036" v="9683" actId="1076"/>
        <pc:sldMkLst>
          <pc:docMk/>
          <pc:sldMk cId="1592605878" sldId="355"/>
        </pc:sldMkLst>
        <pc:spChg chg="add">
          <ac:chgData name="Cuong Nguyen" userId="21964c3b5468fa74" providerId="LiveId" clId="{AC167318-F692-4C16-9941-BE90E30C1D95}" dt="2020-09-19T15:22:04.846" v="9672" actId="22"/>
          <ac:spMkLst>
            <pc:docMk/>
            <pc:sldMk cId="1592605878" sldId="355"/>
            <ac:spMk id="9" creationId="{4651AE14-BA30-4635-9DC1-E43C8722F12C}"/>
          </ac:spMkLst>
        </pc:spChg>
        <pc:spChg chg="add mod">
          <ac:chgData name="Cuong Nguyen" userId="21964c3b5468fa74" providerId="LiveId" clId="{AC167318-F692-4C16-9941-BE90E30C1D95}" dt="2020-09-19T15:22:35.036" v="9683" actId="1076"/>
          <ac:spMkLst>
            <pc:docMk/>
            <pc:sldMk cId="1592605878" sldId="355"/>
            <ac:spMk id="11" creationId="{3DF0D698-2B17-43DB-A4B6-F2897A78EB51}"/>
          </ac:spMkLst>
        </pc:spChg>
        <pc:spChg chg="add mod">
          <ac:chgData name="Cuong Nguyen" userId="21964c3b5468fa74" providerId="LiveId" clId="{AC167318-F692-4C16-9941-BE90E30C1D95}" dt="2020-09-19T15:22:35.036" v="9683" actId="1076"/>
          <ac:spMkLst>
            <pc:docMk/>
            <pc:sldMk cId="1592605878" sldId="355"/>
            <ac:spMk id="13" creationId="{1E81F472-C31C-4E76-90A3-818ED2763D7B}"/>
          </ac:spMkLst>
        </pc:spChg>
        <pc:picChg chg="add del mod">
          <ac:chgData name="Cuong Nguyen" userId="21964c3b5468fa74" providerId="LiveId" clId="{AC167318-F692-4C16-9941-BE90E30C1D95}" dt="2020-09-19T15:20:59.796" v="9649" actId="478"/>
          <ac:picMkLst>
            <pc:docMk/>
            <pc:sldMk cId="1592605878" sldId="355"/>
            <ac:picMk id="3" creationId="{51A1180C-336C-4848-9726-96D58A4A896E}"/>
          </ac:picMkLst>
        </pc:picChg>
        <pc:picChg chg="add del mod">
          <ac:chgData name="Cuong Nguyen" userId="21964c3b5468fa74" providerId="LiveId" clId="{AC167318-F692-4C16-9941-BE90E30C1D95}" dt="2020-09-19T15:21:37.195" v="9666" actId="21"/>
          <ac:picMkLst>
            <pc:docMk/>
            <pc:sldMk cId="1592605878" sldId="355"/>
            <ac:picMk id="5" creationId="{9A2FCD87-3004-46D6-B1AA-5F7D40BA04FC}"/>
          </ac:picMkLst>
        </pc:picChg>
        <pc:picChg chg="add mod modCrop">
          <ac:chgData name="Cuong Nguyen" userId="21964c3b5468fa74" providerId="LiveId" clId="{AC167318-F692-4C16-9941-BE90E30C1D95}" dt="2020-09-19T15:22:25.828" v="9681" actId="1076"/>
          <ac:picMkLst>
            <pc:docMk/>
            <pc:sldMk cId="1592605878" sldId="355"/>
            <ac:picMk id="7" creationId="{5A5C5A4A-FFE4-40F4-9A56-823C89C97114}"/>
          </ac:picMkLst>
        </pc:picChg>
      </pc:sldChg>
      <pc:sldChg chg="addSp modSp new mod">
        <pc:chgData name="Cuong Nguyen" userId="21964c3b5468fa74" providerId="LiveId" clId="{AC167318-F692-4C16-9941-BE90E30C1D95}" dt="2020-09-19T15:22:58.916" v="9690" actId="1076"/>
        <pc:sldMkLst>
          <pc:docMk/>
          <pc:sldMk cId="3783368281" sldId="356"/>
        </pc:sldMkLst>
        <pc:spChg chg="add">
          <ac:chgData name="Cuong Nguyen" userId="21964c3b5468fa74" providerId="LiveId" clId="{AC167318-F692-4C16-9941-BE90E30C1D95}" dt="2020-09-19T15:22:06.173" v="9673" actId="22"/>
          <ac:spMkLst>
            <pc:docMk/>
            <pc:sldMk cId="3783368281" sldId="356"/>
            <ac:spMk id="5" creationId="{ACBE6A47-959C-49EA-878E-441C27B34C48}"/>
          </ac:spMkLst>
        </pc:spChg>
        <pc:spChg chg="add mod">
          <ac:chgData name="Cuong Nguyen" userId="21964c3b5468fa74" providerId="LiveId" clId="{AC167318-F692-4C16-9941-BE90E30C1D95}" dt="2020-09-19T15:22:49.492" v="9686" actId="14100"/>
          <ac:spMkLst>
            <pc:docMk/>
            <pc:sldMk cId="3783368281" sldId="356"/>
            <ac:spMk id="7" creationId="{1F9C0615-5DC1-493F-9B57-572A8346A709}"/>
          </ac:spMkLst>
        </pc:spChg>
        <pc:spChg chg="add mod">
          <ac:chgData name="Cuong Nguyen" userId="21964c3b5468fa74" providerId="LiveId" clId="{AC167318-F692-4C16-9941-BE90E30C1D95}" dt="2020-09-19T15:22:46.437" v="9685" actId="1076"/>
          <ac:spMkLst>
            <pc:docMk/>
            <pc:sldMk cId="3783368281" sldId="356"/>
            <ac:spMk id="9" creationId="{59953F74-B7B9-402B-B6A0-5A04CBDBB2C8}"/>
          </ac:spMkLst>
        </pc:spChg>
        <pc:picChg chg="add mod">
          <ac:chgData name="Cuong Nguyen" userId="21964c3b5468fa74" providerId="LiveId" clId="{AC167318-F692-4C16-9941-BE90E30C1D95}" dt="2020-09-19T15:22:58.916" v="9690" actId="1076"/>
          <ac:picMkLst>
            <pc:docMk/>
            <pc:sldMk cId="3783368281" sldId="356"/>
            <ac:picMk id="3" creationId="{AD05453C-20AB-4EEA-B187-C4767FB94B10}"/>
          </ac:picMkLst>
        </pc:picChg>
      </pc:sldChg>
      <pc:sldChg chg="addSp modSp new mod modAnim">
        <pc:chgData name="Cuong Nguyen" userId="21964c3b5468fa74" providerId="LiveId" clId="{AC167318-F692-4C16-9941-BE90E30C1D95}" dt="2020-09-19T16:54:39.692" v="10420" actId="1076"/>
        <pc:sldMkLst>
          <pc:docMk/>
          <pc:sldMk cId="4274016938" sldId="357"/>
        </pc:sldMkLst>
        <pc:spChg chg="add mod">
          <ac:chgData name="Cuong Nguyen" userId="21964c3b5468fa74" providerId="LiveId" clId="{AC167318-F692-4C16-9941-BE90E30C1D95}" dt="2020-09-19T15:31:47.108" v="9889" actId="20577"/>
          <ac:spMkLst>
            <pc:docMk/>
            <pc:sldMk cId="4274016938" sldId="357"/>
            <ac:spMk id="3" creationId="{07E6E4DA-1EE0-4B55-B84B-55C7D8F953E3}"/>
          </ac:spMkLst>
        </pc:spChg>
        <pc:spChg chg="mod">
          <ac:chgData name="Cuong Nguyen" userId="21964c3b5468fa74" providerId="LiveId" clId="{AC167318-F692-4C16-9941-BE90E30C1D95}" dt="2020-09-19T16:43:31.312" v="9985"/>
          <ac:spMkLst>
            <pc:docMk/>
            <pc:sldMk cId="4274016938" sldId="357"/>
            <ac:spMk id="7" creationId="{984BAD95-BFD2-4E9B-9F7C-2D4E83082B83}"/>
          </ac:spMkLst>
        </pc:spChg>
        <pc:spChg chg="mod">
          <ac:chgData name="Cuong Nguyen" userId="21964c3b5468fa74" providerId="LiveId" clId="{AC167318-F692-4C16-9941-BE90E30C1D95}" dt="2020-09-19T16:43:31.312" v="9985"/>
          <ac:spMkLst>
            <pc:docMk/>
            <pc:sldMk cId="4274016938" sldId="357"/>
            <ac:spMk id="8" creationId="{AADEA865-B9EB-4974-91A4-80AF585E3C5D}"/>
          </ac:spMkLst>
        </pc:spChg>
        <pc:spChg chg="mod">
          <ac:chgData name="Cuong Nguyen" userId="21964c3b5468fa74" providerId="LiveId" clId="{AC167318-F692-4C16-9941-BE90E30C1D95}" dt="2020-09-19T16:43:31.312" v="9985"/>
          <ac:spMkLst>
            <pc:docMk/>
            <pc:sldMk cId="4274016938" sldId="357"/>
            <ac:spMk id="9" creationId="{9287A6D2-3C2B-400C-9478-3D6D12EAF2C2}"/>
          </ac:spMkLst>
        </pc:spChg>
        <pc:spChg chg="mod">
          <ac:chgData name="Cuong Nguyen" userId="21964c3b5468fa74" providerId="LiveId" clId="{AC167318-F692-4C16-9941-BE90E30C1D95}" dt="2020-09-19T16:43:31.312" v="9985"/>
          <ac:spMkLst>
            <pc:docMk/>
            <pc:sldMk cId="4274016938" sldId="357"/>
            <ac:spMk id="10" creationId="{88E7E9ED-750F-4160-B6BB-93BD0B0674DF}"/>
          </ac:spMkLst>
        </pc:spChg>
        <pc:spChg chg="add mod">
          <ac:chgData name="Cuong Nguyen" userId="21964c3b5468fa74" providerId="LiveId" clId="{AC167318-F692-4C16-9941-BE90E30C1D95}" dt="2020-09-19T16:44:13.133" v="9990" actId="1076"/>
          <ac:spMkLst>
            <pc:docMk/>
            <pc:sldMk cId="4274016938" sldId="357"/>
            <ac:spMk id="12" creationId="{ABE2C2B3-0B3E-4464-8E40-21C7915B6261}"/>
          </ac:spMkLst>
        </pc:spChg>
        <pc:spChg chg="add mod">
          <ac:chgData name="Cuong Nguyen" userId="21964c3b5468fa74" providerId="LiveId" clId="{AC167318-F692-4C16-9941-BE90E30C1D95}" dt="2020-09-19T16:45:14.459" v="10000" actId="408"/>
          <ac:spMkLst>
            <pc:docMk/>
            <pc:sldMk cId="4274016938" sldId="357"/>
            <ac:spMk id="14" creationId="{97D6D8A7-5CD6-4E7C-9768-CC01F50FAECF}"/>
          </ac:spMkLst>
        </pc:spChg>
        <pc:spChg chg="add mod">
          <ac:chgData name="Cuong Nguyen" userId="21964c3b5468fa74" providerId="LiveId" clId="{AC167318-F692-4C16-9941-BE90E30C1D95}" dt="2020-09-19T16:45:14.459" v="10000" actId="408"/>
          <ac:spMkLst>
            <pc:docMk/>
            <pc:sldMk cId="4274016938" sldId="357"/>
            <ac:spMk id="16" creationId="{1326F1B9-E897-4F93-9847-3970231E09B9}"/>
          </ac:spMkLst>
        </pc:spChg>
        <pc:spChg chg="add mod">
          <ac:chgData name="Cuong Nguyen" userId="21964c3b5468fa74" providerId="LiveId" clId="{AC167318-F692-4C16-9941-BE90E30C1D95}" dt="2020-09-19T16:45:07.372" v="9999" actId="1076"/>
          <ac:spMkLst>
            <pc:docMk/>
            <pc:sldMk cId="4274016938" sldId="357"/>
            <ac:spMk id="18" creationId="{C03CA963-A88F-45F8-9B15-4E418330FED5}"/>
          </ac:spMkLst>
        </pc:spChg>
        <pc:spChg chg="add mod">
          <ac:chgData name="Cuong Nguyen" userId="21964c3b5468fa74" providerId="LiveId" clId="{AC167318-F692-4C16-9941-BE90E30C1D95}" dt="2020-09-19T16:48:11.836" v="10031" actId="1076"/>
          <ac:spMkLst>
            <pc:docMk/>
            <pc:sldMk cId="4274016938" sldId="357"/>
            <ac:spMk id="20" creationId="{965D8CC7-4AAB-41CB-A1A7-3C729B976FB2}"/>
          </ac:spMkLst>
        </pc:spChg>
        <pc:spChg chg="add mod">
          <ac:chgData name="Cuong Nguyen" userId="21964c3b5468fa74" providerId="LiveId" clId="{AC167318-F692-4C16-9941-BE90E30C1D95}" dt="2020-09-19T16:48:21.575" v="10045" actId="20577"/>
          <ac:spMkLst>
            <pc:docMk/>
            <pc:sldMk cId="4274016938" sldId="357"/>
            <ac:spMk id="22" creationId="{52ACB1AC-6123-4D7A-9247-673805F4FB19}"/>
          </ac:spMkLst>
        </pc:spChg>
        <pc:spChg chg="add mod">
          <ac:chgData name="Cuong Nguyen" userId="21964c3b5468fa74" providerId="LiveId" clId="{AC167318-F692-4C16-9941-BE90E30C1D95}" dt="2020-09-19T16:48:39.101" v="10061" actId="20577"/>
          <ac:spMkLst>
            <pc:docMk/>
            <pc:sldMk cId="4274016938" sldId="357"/>
            <ac:spMk id="24" creationId="{CB92417F-C899-460F-9F1B-423798B323DF}"/>
          </ac:spMkLst>
        </pc:spChg>
        <pc:spChg chg="add mod">
          <ac:chgData name="Cuong Nguyen" userId="21964c3b5468fa74" providerId="LiveId" clId="{AC167318-F692-4C16-9941-BE90E30C1D95}" dt="2020-09-19T16:48:57.437" v="10085" actId="20577"/>
          <ac:spMkLst>
            <pc:docMk/>
            <pc:sldMk cId="4274016938" sldId="357"/>
            <ac:spMk id="26" creationId="{832A6490-63EE-4C0E-A3C1-F881933BA8FE}"/>
          </ac:spMkLst>
        </pc:spChg>
        <pc:spChg chg="add mod">
          <ac:chgData name="Cuong Nguyen" userId="21964c3b5468fa74" providerId="LiveId" clId="{AC167318-F692-4C16-9941-BE90E30C1D95}" dt="2020-09-19T16:49:56.293" v="10089" actId="20577"/>
          <ac:spMkLst>
            <pc:docMk/>
            <pc:sldMk cId="4274016938" sldId="357"/>
            <ac:spMk id="28" creationId="{E75D581A-9235-4F55-AC19-F70D117ADBE2}"/>
          </ac:spMkLst>
        </pc:spChg>
        <pc:spChg chg="add mod">
          <ac:chgData name="Cuong Nguyen" userId="21964c3b5468fa74" providerId="LiveId" clId="{AC167318-F692-4C16-9941-BE90E30C1D95}" dt="2020-09-19T16:50:06.012" v="10093" actId="20577"/>
          <ac:spMkLst>
            <pc:docMk/>
            <pc:sldMk cId="4274016938" sldId="357"/>
            <ac:spMk id="30" creationId="{A839CE1D-1BC6-43BA-8F89-610E91F1B6C6}"/>
          </ac:spMkLst>
        </pc:spChg>
        <pc:spChg chg="add mod">
          <ac:chgData name="Cuong Nguyen" userId="21964c3b5468fa74" providerId="LiveId" clId="{AC167318-F692-4C16-9941-BE90E30C1D95}" dt="2020-09-19T16:50:26.717" v="10104" actId="20577"/>
          <ac:spMkLst>
            <pc:docMk/>
            <pc:sldMk cId="4274016938" sldId="357"/>
            <ac:spMk id="32" creationId="{1E50DAEA-FF00-46D1-A261-302A1BCF2D28}"/>
          </ac:spMkLst>
        </pc:spChg>
        <pc:spChg chg="add mod">
          <ac:chgData name="Cuong Nguyen" userId="21964c3b5468fa74" providerId="LiveId" clId="{AC167318-F692-4C16-9941-BE90E30C1D95}" dt="2020-09-19T16:50:36.261" v="10108" actId="20577"/>
          <ac:spMkLst>
            <pc:docMk/>
            <pc:sldMk cId="4274016938" sldId="357"/>
            <ac:spMk id="34" creationId="{96EA9C45-ACE8-41C3-8D8C-68B895F02D4C}"/>
          </ac:spMkLst>
        </pc:spChg>
        <pc:spChg chg="add mod">
          <ac:chgData name="Cuong Nguyen" userId="21964c3b5468fa74" providerId="LiveId" clId="{AC167318-F692-4C16-9941-BE90E30C1D95}" dt="2020-09-19T16:51:17.636" v="10180" actId="20577"/>
          <ac:spMkLst>
            <pc:docMk/>
            <pc:sldMk cId="4274016938" sldId="357"/>
            <ac:spMk id="35" creationId="{0503C664-0A40-4045-B5FC-3464FD1FF767}"/>
          </ac:spMkLst>
        </pc:spChg>
        <pc:spChg chg="add mod">
          <ac:chgData name="Cuong Nguyen" userId="21964c3b5468fa74" providerId="LiveId" clId="{AC167318-F692-4C16-9941-BE90E30C1D95}" dt="2020-09-19T16:50:58.230" v="10109"/>
          <ac:spMkLst>
            <pc:docMk/>
            <pc:sldMk cId="4274016938" sldId="357"/>
            <ac:spMk id="36" creationId="{98E605BD-B667-4B26-B193-2018B4E8D131}"/>
          </ac:spMkLst>
        </pc:spChg>
        <pc:spChg chg="add mod">
          <ac:chgData name="Cuong Nguyen" userId="21964c3b5468fa74" providerId="LiveId" clId="{AC167318-F692-4C16-9941-BE90E30C1D95}" dt="2020-09-19T16:54:34.604" v="10419" actId="2710"/>
          <ac:spMkLst>
            <pc:docMk/>
            <pc:sldMk cId="4274016938" sldId="357"/>
            <ac:spMk id="37" creationId="{9AF002E0-22E7-4484-9681-2CA1395288D2}"/>
          </ac:spMkLst>
        </pc:spChg>
        <pc:spChg chg="add mod">
          <ac:chgData name="Cuong Nguyen" userId="21964c3b5468fa74" providerId="LiveId" clId="{AC167318-F692-4C16-9941-BE90E30C1D95}" dt="2020-09-19T16:54:39.692" v="10420" actId="1076"/>
          <ac:spMkLst>
            <pc:docMk/>
            <pc:sldMk cId="4274016938" sldId="357"/>
            <ac:spMk id="38" creationId="{4D837B03-182B-41D4-869F-199D5EED9531}"/>
          </ac:spMkLst>
        </pc:spChg>
        <pc:spChg chg="add mod">
          <ac:chgData name="Cuong Nguyen" userId="21964c3b5468fa74" providerId="LiveId" clId="{AC167318-F692-4C16-9941-BE90E30C1D95}" dt="2020-09-19T16:54:39.692" v="10420" actId="1076"/>
          <ac:spMkLst>
            <pc:docMk/>
            <pc:sldMk cId="4274016938" sldId="357"/>
            <ac:spMk id="39" creationId="{ABB389BA-B4D1-42A9-9E81-43331E810988}"/>
          </ac:spMkLst>
        </pc:spChg>
        <pc:spChg chg="add mod">
          <ac:chgData name="Cuong Nguyen" userId="21964c3b5468fa74" providerId="LiveId" clId="{AC167318-F692-4C16-9941-BE90E30C1D95}" dt="2020-09-19T16:54:31.103" v="10418" actId="2710"/>
          <ac:spMkLst>
            <pc:docMk/>
            <pc:sldMk cId="4274016938" sldId="357"/>
            <ac:spMk id="40" creationId="{1C39355E-EBDA-45AA-A70D-6F7DFA5D22F1}"/>
          </ac:spMkLst>
        </pc:spChg>
        <pc:grpChg chg="add mod">
          <ac:chgData name="Cuong Nguyen" userId="21964c3b5468fa74" providerId="LiveId" clId="{AC167318-F692-4C16-9941-BE90E30C1D95}" dt="2020-09-19T16:43:31.312" v="9985"/>
          <ac:grpSpMkLst>
            <pc:docMk/>
            <pc:sldMk cId="4274016938" sldId="357"/>
            <ac:grpSpMk id="4" creationId="{E7FCEBDB-8FBC-47FA-B142-3ED20018E8CC}"/>
          </ac:grpSpMkLst>
        </pc:grpChg>
        <pc:cxnChg chg="mod">
          <ac:chgData name="Cuong Nguyen" userId="21964c3b5468fa74" providerId="LiveId" clId="{AC167318-F692-4C16-9941-BE90E30C1D95}" dt="2020-09-19T16:43:31.312" v="9985"/>
          <ac:cxnSpMkLst>
            <pc:docMk/>
            <pc:sldMk cId="4274016938" sldId="357"/>
            <ac:cxnSpMk id="5" creationId="{68DB79EC-9C49-411B-9E74-F597DA5E6983}"/>
          </ac:cxnSpMkLst>
        </pc:cxnChg>
        <pc:cxnChg chg="mod">
          <ac:chgData name="Cuong Nguyen" userId="21964c3b5468fa74" providerId="LiveId" clId="{AC167318-F692-4C16-9941-BE90E30C1D95}" dt="2020-09-19T16:43:31.312" v="9985"/>
          <ac:cxnSpMkLst>
            <pc:docMk/>
            <pc:sldMk cId="4274016938" sldId="357"/>
            <ac:cxnSpMk id="6" creationId="{A21965F4-2534-4BD9-827E-8833EF4F1B01}"/>
          </ac:cxnSpMkLst>
        </pc:cxnChg>
      </pc:sldChg>
      <pc:sldChg chg="addSp delSp modSp new mod">
        <pc:chgData name="Cuong Nguyen" userId="21964c3b5468fa74" providerId="LiveId" clId="{AC167318-F692-4C16-9941-BE90E30C1D95}" dt="2020-09-19T16:06:12.598" v="9951" actId="207"/>
        <pc:sldMkLst>
          <pc:docMk/>
          <pc:sldMk cId="472988690" sldId="358"/>
        </pc:sldMkLst>
        <pc:spChg chg="add">
          <ac:chgData name="Cuong Nguyen" userId="21964c3b5468fa74" providerId="LiveId" clId="{AC167318-F692-4C16-9941-BE90E30C1D95}" dt="2020-09-19T16:02:48.493" v="9891" actId="22"/>
          <ac:spMkLst>
            <pc:docMk/>
            <pc:sldMk cId="472988690" sldId="358"/>
            <ac:spMk id="3" creationId="{8E5D036C-16FA-4CE7-8243-A8817BFD9694}"/>
          </ac:spMkLst>
        </pc:spChg>
        <pc:spChg chg="add mod ord">
          <ac:chgData name="Cuong Nguyen" userId="21964c3b5468fa74" providerId="LiveId" clId="{AC167318-F692-4C16-9941-BE90E30C1D95}" dt="2020-09-19T16:04:17.775" v="9903" actId="14100"/>
          <ac:spMkLst>
            <pc:docMk/>
            <pc:sldMk cId="472988690" sldId="358"/>
            <ac:spMk id="4" creationId="{4BBC33DC-6A6C-4783-8222-DB2E55EDEAE2}"/>
          </ac:spMkLst>
        </pc:spChg>
        <pc:spChg chg="add mod">
          <ac:chgData name="Cuong Nguyen" userId="21964c3b5468fa74" providerId="LiveId" clId="{AC167318-F692-4C16-9941-BE90E30C1D95}" dt="2020-09-19T16:04:53.380" v="9924" actId="1076"/>
          <ac:spMkLst>
            <pc:docMk/>
            <pc:sldMk cId="472988690" sldId="358"/>
            <ac:spMk id="6" creationId="{A062B61F-8CCC-46B7-90E0-05C67976D6C9}"/>
          </ac:spMkLst>
        </pc:spChg>
        <pc:spChg chg="add mod">
          <ac:chgData name="Cuong Nguyen" userId="21964c3b5468fa74" providerId="LiveId" clId="{AC167318-F692-4C16-9941-BE90E30C1D95}" dt="2020-09-19T16:06:12.598" v="9951" actId="207"/>
          <ac:spMkLst>
            <pc:docMk/>
            <pc:sldMk cId="472988690" sldId="358"/>
            <ac:spMk id="7" creationId="{E94CC966-79B7-4E3F-B514-B9F3059C7C1B}"/>
          </ac:spMkLst>
        </pc:spChg>
        <pc:spChg chg="add del">
          <ac:chgData name="Cuong Nguyen" userId="21964c3b5468fa74" providerId="LiveId" clId="{AC167318-F692-4C16-9941-BE90E30C1D95}" dt="2020-09-19T16:05:41.305" v="9936" actId="22"/>
          <ac:spMkLst>
            <pc:docMk/>
            <pc:sldMk cId="472988690" sldId="358"/>
            <ac:spMk id="9" creationId="{3A19FA98-6906-4740-9DC9-C127DABDFC57}"/>
          </ac:spMkLst>
        </pc:spChg>
        <pc:picChg chg="add mod">
          <ac:chgData name="Cuong Nguyen" userId="21964c3b5468fa74" providerId="LiveId" clId="{AC167318-F692-4C16-9941-BE90E30C1D95}" dt="2020-09-19T16:04:54.651" v="9925" actId="1076"/>
          <ac:picMkLst>
            <pc:docMk/>
            <pc:sldMk cId="472988690" sldId="358"/>
            <ac:picMk id="1026" creationId="{25B75D09-B4FE-456B-A360-4AFC4C60F43B}"/>
          </ac:picMkLst>
        </pc:picChg>
        <pc:picChg chg="add mod">
          <ac:chgData name="Cuong Nguyen" userId="21964c3b5468fa74" providerId="LiveId" clId="{AC167318-F692-4C16-9941-BE90E30C1D95}" dt="2020-09-19T16:05:29.467" v="9926" actId="1076"/>
          <ac:picMkLst>
            <pc:docMk/>
            <pc:sldMk cId="472988690" sldId="358"/>
            <ac:picMk id="1028" creationId="{1CDA5D70-AE68-401E-A0E1-21CC99E33EFA}"/>
          </ac:picMkLst>
        </pc:picChg>
      </pc:sldChg>
      <pc:sldMasterChg chg="modSldLayout">
        <pc:chgData name="Cuong Nguyen" userId="21964c3b5468fa74" providerId="LiveId" clId="{AC167318-F692-4C16-9941-BE90E30C1D95}" dt="2020-09-14T13:10:49.549" v="1588" actId="27028"/>
        <pc:sldMasterMkLst>
          <pc:docMk/>
          <pc:sldMasterMk cId="2477274959" sldId="2147483660"/>
        </pc:sldMasterMkLst>
        <pc:sldLayoutChg chg="replId">
          <pc:chgData name="Cuong Nguyen" userId="21964c3b5468fa74" providerId="LiveId" clId="{AC167318-F692-4C16-9941-BE90E30C1D95}" dt="2020-09-14T13:10:49.549" v="1588" actId="27028"/>
          <pc:sldLayoutMkLst>
            <pc:docMk/>
            <pc:sldMasterMk cId="2477274959" sldId="2147483660"/>
            <pc:sldLayoutMk cId="2529003291" sldId="2147483676"/>
          </pc:sldLayoutMkLst>
        </pc:sldLayoutChg>
      </pc:sldMasterChg>
      <pc:sldMasterChg chg="add addSldLayout">
        <pc:chgData name="Cuong Nguyen" userId="21964c3b5468fa74" providerId="LiveId" clId="{AC167318-F692-4C16-9941-BE90E30C1D95}" dt="2020-09-14T13:10:49.549" v="1588" actId="27028"/>
        <pc:sldMasterMkLst>
          <pc:docMk/>
          <pc:sldMasterMk cId="0" sldId="2147483675"/>
        </pc:sldMasterMkLst>
        <pc:sldLayoutChg chg="add">
          <pc:chgData name="Cuong Nguyen" userId="21964c3b5468fa74" providerId="LiveId" clId="{AC167318-F692-4C16-9941-BE90E30C1D95}" dt="2020-09-14T13:10:49.549" v="1588" actId="27028"/>
          <pc:sldLayoutMkLst>
            <pc:docMk/>
            <pc:sldMasterMk cId="0" sldId="2147483675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A1106-F004-4E7D-927D-F50CE01718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AE3D-C2C3-4BE0-9B10-8A1324E5A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0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60063" y="13252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819700" y="3419700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904700" y="27474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31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990600" y="1650800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0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0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89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9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77274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33F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udying. Flat Design Illustration Of Online Education Or E-learning.  Royalty Free Cliparts, Vectors, And Stock Illustration. Image 54531094.">
            <a:extLst>
              <a:ext uri="{FF2B5EF4-FFF2-40B4-BE49-F238E27FC236}">
                <a16:creationId xmlns:a16="http://schemas.microsoft.com/office/drawing/2014/main" id="{B585C3DB-0365-42EC-8B91-302A3CE3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70AA33-6B79-4256-AC86-BCD169A08299}"/>
              </a:ext>
            </a:extLst>
          </p:cNvPr>
          <p:cNvSpPr/>
          <p:nvPr/>
        </p:nvSpPr>
        <p:spPr>
          <a:xfrm>
            <a:off x="0" y="0"/>
            <a:ext cx="12192000" cy="6857706"/>
          </a:xfrm>
          <a:prstGeom prst="rect">
            <a:avLst/>
          </a:prstGeom>
          <a:solidFill>
            <a:srgbClr val="333F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Google Shape;189;p30"/>
          <p:cNvSpPr txBox="1">
            <a:spLocks noGrp="1"/>
          </p:cNvSpPr>
          <p:nvPr>
            <p:ph type="ctrTitle" idx="4294967295"/>
          </p:nvPr>
        </p:nvSpPr>
        <p:spPr>
          <a:xfrm>
            <a:off x="1281795" y="2504667"/>
            <a:ext cx="9076139" cy="11684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s" i="1" dirty="0">
                <a:solidFill>
                  <a:schemeClr val="bg1"/>
                </a:solidFill>
              </a:rPr>
              <a:t>   Student learning habit in COVID-19 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281795" y="1626667"/>
            <a:ext cx="53392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s" sz="2400" kern="0" dirty="0">
                <a:solidFill>
                  <a:srgbClr val="FFFFFF"/>
                </a:solidFill>
                <a:latin typeface="Ubuntu" panose="020B0604020202020204" charset="0"/>
                <a:ea typeface="Ubuntu Light"/>
                <a:cs typeface="Ubuntu Light"/>
                <a:sym typeface="Ubuntu Light"/>
              </a:rPr>
              <a:t>DATA VISUALIZATION</a:t>
            </a:r>
            <a:endParaRPr sz="2400" kern="0" dirty="0">
              <a:solidFill>
                <a:srgbClr val="FFFFFF"/>
              </a:solidFill>
              <a:latin typeface="Ubuntu" panose="020B0604020202020204" charset="0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0B71AB-E354-4F86-A00B-84ABEA117589}"/>
              </a:ext>
            </a:extLst>
          </p:cNvPr>
          <p:cNvSpPr/>
          <p:nvPr/>
        </p:nvSpPr>
        <p:spPr>
          <a:xfrm>
            <a:off x="8089295" y="5573485"/>
            <a:ext cx="2268639" cy="614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Ubuntu" panose="020B0604020202020204" charset="0"/>
                <a:sym typeface="Arial"/>
              </a:rPr>
              <a:t>TEAM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57D0CC-8425-40E1-A06D-7197A401F848}"/>
              </a:ext>
            </a:extLst>
          </p:cNvPr>
          <p:cNvSpPr txBox="1"/>
          <p:nvPr/>
        </p:nvSpPr>
        <p:spPr>
          <a:xfrm>
            <a:off x="1066920" y="2948343"/>
            <a:ext cx="785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Ubuntu" panose="020B0604020202020204" charset="0"/>
              </a:rPr>
              <a:t>VISUALIZATION &amp; STATISTICS</a:t>
            </a:r>
          </a:p>
        </p:txBody>
      </p:sp>
      <p:sp>
        <p:nvSpPr>
          <p:cNvPr id="13" name="Google Shape;200;p31">
            <a:extLst>
              <a:ext uri="{FF2B5EF4-FFF2-40B4-BE49-F238E27FC236}">
                <a16:creationId xmlns:a16="http://schemas.microsoft.com/office/drawing/2014/main" id="{7FBAEF6D-AB71-49B1-B4C2-F15D0B0ADB9E}"/>
              </a:ext>
            </a:extLst>
          </p:cNvPr>
          <p:cNvSpPr txBox="1">
            <a:spLocks/>
          </p:cNvSpPr>
          <p:nvPr/>
        </p:nvSpPr>
        <p:spPr>
          <a:xfrm>
            <a:off x="1066920" y="3803125"/>
            <a:ext cx="6896350" cy="531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Which factors affect to learning habit?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Do have students changed learning habit since the pandemic began?</a:t>
            </a:r>
          </a:p>
        </p:txBody>
      </p:sp>
    </p:spTree>
    <p:extLst>
      <p:ext uri="{BB962C8B-B14F-4D97-AF65-F5344CB8AC3E}">
        <p14:creationId xmlns:p14="http://schemas.microsoft.com/office/powerpoint/2010/main" val="23731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DDA6B71E-7F3A-457E-9138-BB40D18FF44D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analysis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4F4585E-7C0C-41E5-8A06-8A63A530AD0D}"/>
              </a:ext>
            </a:extLst>
          </p:cNvPr>
          <p:cNvSpPr/>
          <p:nvPr/>
        </p:nvSpPr>
        <p:spPr>
          <a:xfrm>
            <a:off x="2672180" y="1225118"/>
            <a:ext cx="6693762" cy="920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What factors affect to learning hours in home?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58A886-994A-48F7-AD0B-3BF7E246FA91}"/>
              </a:ext>
            </a:extLst>
          </p:cNvPr>
          <p:cNvSpPr/>
          <p:nvPr/>
        </p:nvSpPr>
        <p:spPr>
          <a:xfrm>
            <a:off x="8825886" y="2792537"/>
            <a:ext cx="3107185" cy="920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Self-learning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26D58B-A569-40DA-B192-C0A8CAE8AB79}"/>
              </a:ext>
            </a:extLst>
          </p:cNvPr>
          <p:cNvSpPr/>
          <p:nvPr/>
        </p:nvSpPr>
        <p:spPr>
          <a:xfrm>
            <a:off x="8817007" y="3712685"/>
            <a:ext cx="3107185" cy="920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Online learning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8073C-E1EB-4F2B-934A-FE2E88A4F2FD}"/>
              </a:ext>
            </a:extLst>
          </p:cNvPr>
          <p:cNvSpPr/>
          <p:nvPr/>
        </p:nvSpPr>
        <p:spPr>
          <a:xfrm>
            <a:off x="8817006" y="4632833"/>
            <a:ext cx="3107185" cy="920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Offline learning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189685-7219-44F9-9793-9214AF7DFF80}"/>
              </a:ext>
            </a:extLst>
          </p:cNvPr>
          <p:cNvSpPr/>
          <p:nvPr/>
        </p:nvSpPr>
        <p:spPr>
          <a:xfrm>
            <a:off x="7954392" y="2331700"/>
            <a:ext cx="3382392" cy="39093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FC8227-079D-43F1-93BD-8DA9FB270922}"/>
              </a:ext>
            </a:extLst>
          </p:cNvPr>
          <p:cNvSpPr/>
          <p:nvPr/>
        </p:nvSpPr>
        <p:spPr>
          <a:xfrm>
            <a:off x="399495" y="2331700"/>
            <a:ext cx="3382392" cy="39093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670F3E-AABF-47E7-8137-DFD33AEAD44B}"/>
              </a:ext>
            </a:extLst>
          </p:cNvPr>
          <p:cNvSpPr/>
          <p:nvPr/>
        </p:nvSpPr>
        <p:spPr>
          <a:xfrm>
            <a:off x="1074198" y="2483932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0CADB32-40E5-4801-856B-A9BCB2EAA9DC}"/>
              </a:ext>
            </a:extLst>
          </p:cNvPr>
          <p:cNvSpPr/>
          <p:nvPr/>
        </p:nvSpPr>
        <p:spPr>
          <a:xfrm>
            <a:off x="1074198" y="3097000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25A943-ED72-4CEA-9F9C-7907CE85C08C}"/>
              </a:ext>
            </a:extLst>
          </p:cNvPr>
          <p:cNvSpPr/>
          <p:nvPr/>
        </p:nvSpPr>
        <p:spPr>
          <a:xfrm>
            <a:off x="1074198" y="3710068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School type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60F853-A16A-4AB5-A6CF-6AEAA94F9244}"/>
              </a:ext>
            </a:extLst>
          </p:cNvPr>
          <p:cNvSpPr/>
          <p:nvPr/>
        </p:nvSpPr>
        <p:spPr>
          <a:xfrm>
            <a:off x="1091213" y="4321572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26FAE1D-2FFE-4917-8BC8-ECCA822A3AAA}"/>
              </a:ext>
            </a:extLst>
          </p:cNvPr>
          <p:cNvSpPr/>
          <p:nvPr/>
        </p:nvSpPr>
        <p:spPr>
          <a:xfrm>
            <a:off x="1091213" y="4936204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English level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7E15BE-141C-4654-8F5C-83C3D3C013B6}"/>
              </a:ext>
            </a:extLst>
          </p:cNvPr>
          <p:cNvSpPr/>
          <p:nvPr/>
        </p:nvSpPr>
        <p:spPr>
          <a:xfrm>
            <a:off x="1110449" y="5546655"/>
            <a:ext cx="2476870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Other …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29C5C1-752D-4ED7-B39C-6A5C049D6A96}"/>
              </a:ext>
            </a:extLst>
          </p:cNvPr>
          <p:cNvCxnSpPr/>
          <p:nvPr/>
        </p:nvCxnSpPr>
        <p:spPr>
          <a:xfrm>
            <a:off x="4057095" y="4170904"/>
            <a:ext cx="34800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38E4766A-E638-42DD-B4DB-7EF29CB95274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trending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9224CA5-DD20-4262-8987-FCF732265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707"/>
              </p:ext>
            </p:extLst>
          </p:nvPr>
        </p:nvGraphicFramePr>
        <p:xfrm>
          <a:off x="6675123" y="1198485"/>
          <a:ext cx="5012225" cy="297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44">
                  <a:extLst>
                    <a:ext uri="{9D8B030D-6E8A-4147-A177-3AD203B41FA5}">
                      <a16:colId xmlns:a16="http://schemas.microsoft.com/office/drawing/2014/main" val="1179992168"/>
                    </a:ext>
                  </a:extLst>
                </a:gridCol>
                <a:gridCol w="1578555">
                  <a:extLst>
                    <a:ext uri="{9D8B030D-6E8A-4147-A177-3AD203B41FA5}">
                      <a16:colId xmlns:a16="http://schemas.microsoft.com/office/drawing/2014/main" val="4037675631"/>
                    </a:ext>
                  </a:extLst>
                </a:gridCol>
                <a:gridCol w="1462026">
                  <a:extLst>
                    <a:ext uri="{9D8B030D-6E8A-4147-A177-3AD203B41FA5}">
                      <a16:colId xmlns:a16="http://schemas.microsoft.com/office/drawing/2014/main" val="3702968223"/>
                    </a:ext>
                  </a:extLst>
                </a:gridCol>
              </a:tblGrid>
              <a:tr h="743505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607427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Under 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74.29%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66.03%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0640346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4 to 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30.03%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85156"/>
                  </a:ext>
                </a:extLst>
              </a:tr>
              <a:tr h="74350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 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3.57%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78871"/>
                  </a:ext>
                </a:extLst>
              </a:tr>
            </a:tbl>
          </a:graphicData>
        </a:graphic>
      </p:graphicFrame>
      <p:sp>
        <p:nvSpPr>
          <p:cNvPr id="18" name="Arrow: Up 17">
            <a:extLst>
              <a:ext uri="{FF2B5EF4-FFF2-40B4-BE49-F238E27FC236}">
                <a16:creationId xmlns:a16="http://schemas.microsoft.com/office/drawing/2014/main" id="{038DA85B-4D0E-49F0-A6E4-89FB994A791A}"/>
              </a:ext>
            </a:extLst>
          </p:cNvPr>
          <p:cNvSpPr/>
          <p:nvPr/>
        </p:nvSpPr>
        <p:spPr>
          <a:xfrm>
            <a:off x="11203620" y="2939787"/>
            <a:ext cx="195308" cy="248575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8AE70A5A-DA5B-47E1-A33E-AAA010758AD8}"/>
              </a:ext>
            </a:extLst>
          </p:cNvPr>
          <p:cNvSpPr/>
          <p:nvPr/>
        </p:nvSpPr>
        <p:spPr>
          <a:xfrm>
            <a:off x="11203620" y="3669639"/>
            <a:ext cx="195308" cy="248575"/>
          </a:xfrm>
          <a:prstGeom prst="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2218B84-C772-40AC-94DF-EEC9C3F3BA08}"/>
              </a:ext>
            </a:extLst>
          </p:cNvPr>
          <p:cNvSpPr/>
          <p:nvPr/>
        </p:nvSpPr>
        <p:spPr>
          <a:xfrm flipV="1">
            <a:off x="11203620" y="2226427"/>
            <a:ext cx="195308" cy="248575"/>
          </a:xfrm>
          <a:prstGeom prst="upArrow">
            <a:avLst/>
          </a:prstGeom>
          <a:solidFill>
            <a:srgbClr val="FB6D6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609532-287A-4F94-A209-EE40DA384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 t="5502" r="6717"/>
          <a:stretch/>
        </p:blipFill>
        <p:spPr>
          <a:xfrm>
            <a:off x="504652" y="1198485"/>
            <a:ext cx="5856372" cy="29740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4B9110-8C36-4B69-8504-DD742CC5AF5F}"/>
              </a:ext>
            </a:extLst>
          </p:cNvPr>
          <p:cNvSpPr/>
          <p:nvPr/>
        </p:nvSpPr>
        <p:spPr>
          <a:xfrm>
            <a:off x="399495" y="4300926"/>
            <a:ext cx="8820655" cy="639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 have students changed self-learning habit when the pandemic began?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96619-6A35-4434-BD25-77CBF21FEC02}"/>
              </a:ext>
            </a:extLst>
          </p:cNvPr>
          <p:cNvSpPr/>
          <p:nvPr/>
        </p:nvSpPr>
        <p:spPr>
          <a:xfrm>
            <a:off x="673328" y="5659515"/>
            <a:ext cx="9722424" cy="73937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33.8 – 43.1% students have changed learning habit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492179-1DDD-4005-A3D7-463AEB18B1B5}"/>
              </a:ext>
            </a:extLst>
          </p:cNvPr>
          <p:cNvSpPr/>
          <p:nvPr/>
        </p:nvSpPr>
        <p:spPr>
          <a:xfrm>
            <a:off x="504652" y="4940119"/>
            <a:ext cx="9722424" cy="73937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38.3% observation have changed learning habit</a:t>
            </a:r>
          </a:p>
        </p:txBody>
      </p:sp>
    </p:spTree>
    <p:extLst>
      <p:ext uri="{BB962C8B-B14F-4D97-AF65-F5344CB8AC3E}">
        <p14:creationId xmlns:p14="http://schemas.microsoft.com/office/powerpoint/2010/main" val="39771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B47B3434-2F3D-44A4-B324-4CCF61535B2E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trending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1E287-3A12-4875-948D-04D2F9170242}"/>
              </a:ext>
            </a:extLst>
          </p:cNvPr>
          <p:cNvSpPr/>
          <p:nvPr/>
        </p:nvSpPr>
        <p:spPr>
          <a:xfrm>
            <a:off x="498897" y="1398925"/>
            <a:ext cx="2734322" cy="4909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Under 4h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F4D21-85A4-4141-AC91-3B43044C89D9}"/>
              </a:ext>
            </a:extLst>
          </p:cNvPr>
          <p:cNvSpPr/>
          <p:nvPr/>
        </p:nvSpPr>
        <p:spPr>
          <a:xfrm>
            <a:off x="2441359" y="2588409"/>
            <a:ext cx="6001304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77.73% observations learn at public schools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389BD2-D31D-4E43-AAF9-135C121802FC}"/>
              </a:ext>
            </a:extLst>
          </p:cNvPr>
          <p:cNvSpPr/>
          <p:nvPr/>
        </p:nvSpPr>
        <p:spPr>
          <a:xfrm>
            <a:off x="2441359" y="3619152"/>
            <a:ext cx="626763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55.9% observations have good grades</a:t>
            </a:r>
          </a:p>
        </p:txBody>
      </p:sp>
      <p:pic>
        <p:nvPicPr>
          <p:cNvPr id="1026" name="Picture 2" descr="Exam PNG Pic | PNG All">
            <a:extLst>
              <a:ext uri="{FF2B5EF4-FFF2-40B4-BE49-F238E27FC236}">
                <a16:creationId xmlns:a16="http://schemas.microsoft.com/office/drawing/2014/main" id="{3B5B0542-3A55-466F-AB41-ED246CE7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4700368"/>
            <a:ext cx="615685" cy="6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C71130A-04B6-4192-B099-F13744832CC6}"/>
              </a:ext>
            </a:extLst>
          </p:cNvPr>
          <p:cNvSpPr/>
          <p:nvPr/>
        </p:nvSpPr>
        <p:spPr>
          <a:xfrm>
            <a:off x="2441358" y="4657093"/>
            <a:ext cx="5175681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48.74% observation prepare to examine D (Literature, Foreign language, Mathematics)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87198-D72C-4CF0-9DFB-79BCF7FD0319}"/>
              </a:ext>
            </a:extLst>
          </p:cNvPr>
          <p:cNvSpPr/>
          <p:nvPr/>
        </p:nvSpPr>
        <p:spPr>
          <a:xfrm>
            <a:off x="2441358" y="5555217"/>
            <a:ext cx="653396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 50% observations have income less than 860$</a:t>
            </a:r>
          </a:p>
        </p:txBody>
      </p:sp>
      <p:pic>
        <p:nvPicPr>
          <p:cNvPr id="1028" name="Picture 4" descr="Profit Icons - Free Download, PNG and SVG">
            <a:extLst>
              <a:ext uri="{FF2B5EF4-FFF2-40B4-BE49-F238E27FC236}">
                <a16:creationId xmlns:a16="http://schemas.microsoft.com/office/drawing/2014/main" id="{84D1A6D7-F8AE-4E1F-9E20-FD112359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5468187"/>
            <a:ext cx="789743" cy="7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ool Building icon #icons #graphicdesign #uidesign #design | Building icon,  School building, School building design">
            <a:extLst>
              <a:ext uri="{FF2B5EF4-FFF2-40B4-BE49-F238E27FC236}">
                <a16:creationId xmlns:a16="http://schemas.microsoft.com/office/drawing/2014/main" id="{CF79CB71-D356-460B-BD03-73DE44A9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4" y="2432333"/>
            <a:ext cx="727228" cy="7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am Icons - Free Download, PNG and SVG">
            <a:extLst>
              <a:ext uri="{FF2B5EF4-FFF2-40B4-BE49-F238E27FC236}">
                <a16:creationId xmlns:a16="http://schemas.microsoft.com/office/drawing/2014/main" id="{E974C7C7-22D2-4FC0-A9F1-F022FD5C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3522634"/>
            <a:ext cx="809245" cy="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B47B3434-2F3D-44A4-B324-4CCF61535B2E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trending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1E287-3A12-4875-948D-04D2F9170242}"/>
              </a:ext>
            </a:extLst>
          </p:cNvPr>
          <p:cNvSpPr/>
          <p:nvPr/>
        </p:nvSpPr>
        <p:spPr>
          <a:xfrm>
            <a:off x="498897" y="1398925"/>
            <a:ext cx="2734322" cy="4909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From 4 to 7h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F4D21-85A4-4141-AC91-3B43044C89D9}"/>
              </a:ext>
            </a:extLst>
          </p:cNvPr>
          <p:cNvSpPr/>
          <p:nvPr/>
        </p:nvSpPr>
        <p:spPr>
          <a:xfrm>
            <a:off x="2441359" y="2588409"/>
            <a:ext cx="6001304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27.86% observations learn at private schools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389BD2-D31D-4E43-AAF9-135C121802FC}"/>
              </a:ext>
            </a:extLst>
          </p:cNvPr>
          <p:cNvSpPr/>
          <p:nvPr/>
        </p:nvSpPr>
        <p:spPr>
          <a:xfrm>
            <a:off x="2441359" y="3619152"/>
            <a:ext cx="626763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65% observations have good grades</a:t>
            </a:r>
          </a:p>
        </p:txBody>
      </p:sp>
      <p:pic>
        <p:nvPicPr>
          <p:cNvPr id="1026" name="Picture 2" descr="Exam PNG Pic | PNG All">
            <a:extLst>
              <a:ext uri="{FF2B5EF4-FFF2-40B4-BE49-F238E27FC236}">
                <a16:creationId xmlns:a16="http://schemas.microsoft.com/office/drawing/2014/main" id="{3B5B0542-3A55-466F-AB41-ED246CE7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4700368"/>
            <a:ext cx="615685" cy="6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C71130A-04B6-4192-B099-F13744832CC6}"/>
              </a:ext>
            </a:extLst>
          </p:cNvPr>
          <p:cNvSpPr/>
          <p:nvPr/>
        </p:nvSpPr>
        <p:spPr>
          <a:xfrm>
            <a:off x="2441358" y="4657093"/>
            <a:ext cx="5486401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Observations prepare to examine D (35.71%) and A1(24.29%)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87198-D72C-4CF0-9DFB-79BCF7FD0319}"/>
              </a:ext>
            </a:extLst>
          </p:cNvPr>
          <p:cNvSpPr/>
          <p:nvPr/>
        </p:nvSpPr>
        <p:spPr>
          <a:xfrm>
            <a:off x="2441358" y="5555217"/>
            <a:ext cx="5637321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75% observations have income larger than 860$</a:t>
            </a:r>
          </a:p>
        </p:txBody>
      </p:sp>
      <p:pic>
        <p:nvPicPr>
          <p:cNvPr id="1028" name="Picture 4" descr="Profit Icons - Free Download, PNG and SVG">
            <a:extLst>
              <a:ext uri="{FF2B5EF4-FFF2-40B4-BE49-F238E27FC236}">
                <a16:creationId xmlns:a16="http://schemas.microsoft.com/office/drawing/2014/main" id="{84D1A6D7-F8AE-4E1F-9E20-FD112359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5468187"/>
            <a:ext cx="789743" cy="7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ool Building icon #icons #graphicdesign #uidesign #design | Building icon,  School building, School building design">
            <a:extLst>
              <a:ext uri="{FF2B5EF4-FFF2-40B4-BE49-F238E27FC236}">
                <a16:creationId xmlns:a16="http://schemas.microsoft.com/office/drawing/2014/main" id="{CF79CB71-D356-460B-BD03-73DE44A9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4" y="2432333"/>
            <a:ext cx="727228" cy="7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am Icons - Free Download, PNG and SVG">
            <a:extLst>
              <a:ext uri="{FF2B5EF4-FFF2-40B4-BE49-F238E27FC236}">
                <a16:creationId xmlns:a16="http://schemas.microsoft.com/office/drawing/2014/main" id="{E974C7C7-22D2-4FC0-A9F1-F022FD5C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3522634"/>
            <a:ext cx="809245" cy="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B47B3434-2F3D-44A4-B324-4CCF61535B2E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trending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1E287-3A12-4875-948D-04D2F9170242}"/>
              </a:ext>
            </a:extLst>
          </p:cNvPr>
          <p:cNvSpPr/>
          <p:nvPr/>
        </p:nvSpPr>
        <p:spPr>
          <a:xfrm>
            <a:off x="498897" y="1398925"/>
            <a:ext cx="2734322" cy="4909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Over 7h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F4D21-85A4-4141-AC91-3B43044C89D9}"/>
              </a:ext>
            </a:extLst>
          </p:cNvPr>
          <p:cNvSpPr/>
          <p:nvPr/>
        </p:nvSpPr>
        <p:spPr>
          <a:xfrm>
            <a:off x="2441358" y="2588409"/>
            <a:ext cx="638304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Almost observations learn at public and private schools. Only this groups include international school (low rate)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389BD2-D31D-4E43-AAF9-135C121802FC}"/>
              </a:ext>
            </a:extLst>
          </p:cNvPr>
          <p:cNvSpPr/>
          <p:nvPr/>
        </p:nvSpPr>
        <p:spPr>
          <a:xfrm>
            <a:off x="2441359" y="3619152"/>
            <a:ext cx="626763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 25% observations have excellence grade.</a:t>
            </a:r>
          </a:p>
        </p:txBody>
      </p:sp>
      <p:pic>
        <p:nvPicPr>
          <p:cNvPr id="1026" name="Picture 2" descr="Exam PNG Pic | PNG All">
            <a:extLst>
              <a:ext uri="{FF2B5EF4-FFF2-40B4-BE49-F238E27FC236}">
                <a16:creationId xmlns:a16="http://schemas.microsoft.com/office/drawing/2014/main" id="{3B5B0542-3A55-466F-AB41-ED246CE7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4700368"/>
            <a:ext cx="615685" cy="6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C71130A-04B6-4192-B099-F13744832CC6}"/>
              </a:ext>
            </a:extLst>
          </p:cNvPr>
          <p:cNvSpPr/>
          <p:nvPr/>
        </p:nvSpPr>
        <p:spPr>
          <a:xfrm>
            <a:off x="2441358" y="4657093"/>
            <a:ext cx="5486401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Observations prepare to examine D (50.98%) and A1(19.61%)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87198-D72C-4CF0-9DFB-79BCF7FD0319}"/>
              </a:ext>
            </a:extLst>
          </p:cNvPr>
          <p:cNvSpPr/>
          <p:nvPr/>
        </p:nvSpPr>
        <p:spPr>
          <a:xfrm>
            <a:off x="2441358" y="5555217"/>
            <a:ext cx="6383045" cy="615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29.41% observations have income from 860 to 1290$</a:t>
            </a:r>
          </a:p>
        </p:txBody>
      </p:sp>
      <p:pic>
        <p:nvPicPr>
          <p:cNvPr id="1028" name="Picture 4" descr="Profit Icons - Free Download, PNG and SVG">
            <a:extLst>
              <a:ext uri="{FF2B5EF4-FFF2-40B4-BE49-F238E27FC236}">
                <a16:creationId xmlns:a16="http://schemas.microsoft.com/office/drawing/2014/main" id="{84D1A6D7-F8AE-4E1F-9E20-FD112359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5468187"/>
            <a:ext cx="789743" cy="7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ool Building icon #icons #graphicdesign #uidesign #design | Building icon,  School building, School building design">
            <a:extLst>
              <a:ext uri="{FF2B5EF4-FFF2-40B4-BE49-F238E27FC236}">
                <a16:creationId xmlns:a16="http://schemas.microsoft.com/office/drawing/2014/main" id="{CF79CB71-D356-460B-BD03-73DE44A9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4" y="2432333"/>
            <a:ext cx="727228" cy="7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am Icons - Free Download, PNG and SVG">
            <a:extLst>
              <a:ext uri="{FF2B5EF4-FFF2-40B4-BE49-F238E27FC236}">
                <a16:creationId xmlns:a16="http://schemas.microsoft.com/office/drawing/2014/main" id="{E974C7C7-22D2-4FC0-A9F1-F022FD5C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29" y="3522634"/>
            <a:ext cx="809245" cy="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72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7FBFCE38-BAF2-4C21-96AF-5B6FFD7ABA5B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Learning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habit analysis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64B80-919B-47DB-98E1-6C108C683972}"/>
              </a:ext>
            </a:extLst>
          </p:cNvPr>
          <p:cNvSpPr/>
          <p:nvPr/>
        </p:nvSpPr>
        <p:spPr>
          <a:xfrm>
            <a:off x="5899211" y="1198486"/>
            <a:ext cx="4889007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 average, each student has spent to learn  from the pandemic began.</a:t>
            </a:r>
          </a:p>
        </p:txBody>
      </p:sp>
      <p:pic>
        <p:nvPicPr>
          <p:cNvPr id="1026" name="Picture 2" descr="Online Education, Training Courses, Tutorials, Distance Studying,.. Royalty  Free Cliparts, Vectors, And Stock Illustration. Image 97134772.">
            <a:extLst>
              <a:ext uri="{FF2B5EF4-FFF2-40B4-BE49-F238E27FC236}">
                <a16:creationId xmlns:a16="http://schemas.microsoft.com/office/drawing/2014/main" id="{432748E0-2192-499D-9EC9-7405DB78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351995"/>
            <a:ext cx="4889007" cy="48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2AE0DF-103E-482A-A63B-DD952055E66B}"/>
              </a:ext>
            </a:extLst>
          </p:cNvPr>
          <p:cNvSpPr/>
          <p:nvPr/>
        </p:nvSpPr>
        <p:spPr>
          <a:xfrm>
            <a:off x="6209929" y="2668110"/>
            <a:ext cx="5499717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2.43 – 3.04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7648A-AC5C-450C-BB2D-AB8C2307F29F}"/>
              </a:ext>
            </a:extLst>
          </p:cNvPr>
          <p:cNvSpPr/>
          <p:nvPr/>
        </p:nvSpPr>
        <p:spPr>
          <a:xfrm>
            <a:off x="6209929" y="4340256"/>
            <a:ext cx="5499717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2.67 – 3.2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1597649-2579-4DB2-B70A-EABF955901E4}"/>
              </a:ext>
            </a:extLst>
          </p:cNvPr>
          <p:cNvSpPr/>
          <p:nvPr/>
        </p:nvSpPr>
        <p:spPr>
          <a:xfrm>
            <a:off x="6096000" y="2339636"/>
            <a:ext cx="970625" cy="32847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4EC820-07C8-4593-88DF-A9F4DC2D822B}"/>
              </a:ext>
            </a:extLst>
          </p:cNvPr>
          <p:cNvSpPr/>
          <p:nvPr/>
        </p:nvSpPr>
        <p:spPr>
          <a:xfrm>
            <a:off x="6095999" y="4059315"/>
            <a:ext cx="970625" cy="32847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43404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F66CC5AF-EB29-48F7-B2A1-30698423C3BD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Different learning hours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between gender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pic>
        <p:nvPicPr>
          <p:cNvPr id="2052" name="Picture 4" descr="Choose among 58,346 packs of free vector icons | Kids icon, Vector icons,  Free icon set">
            <a:extLst>
              <a:ext uri="{FF2B5EF4-FFF2-40B4-BE49-F238E27FC236}">
                <a16:creationId xmlns:a16="http://schemas.microsoft.com/office/drawing/2014/main" id="{F16D91FF-26DF-43C0-9021-797DCB961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72" b="67393"/>
          <a:stretch/>
        </p:blipFill>
        <p:spPr bwMode="auto">
          <a:xfrm>
            <a:off x="616206" y="2744866"/>
            <a:ext cx="1204584" cy="10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oose among 58,346 packs of free vector icons | Kids icon, Vector icons,  Free icon set">
            <a:extLst>
              <a:ext uri="{FF2B5EF4-FFF2-40B4-BE49-F238E27FC236}">
                <a16:creationId xmlns:a16="http://schemas.microsoft.com/office/drawing/2014/main" id="{0C36B37D-91E2-4319-AA4A-7A0DA3D42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36744" b="69127"/>
          <a:stretch/>
        </p:blipFill>
        <p:spPr bwMode="auto">
          <a:xfrm>
            <a:off x="732277" y="1589556"/>
            <a:ext cx="972442" cy="100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1E9269-2EC7-4590-9EAC-50B2181B00EC}"/>
              </a:ext>
            </a:extLst>
          </p:cNvPr>
          <p:cNvSpPr/>
          <p:nvPr/>
        </p:nvSpPr>
        <p:spPr>
          <a:xfrm rot="16200000">
            <a:off x="3087528" y="1178839"/>
            <a:ext cx="266330" cy="2429032"/>
          </a:xfrm>
          <a:prstGeom prst="rect">
            <a:avLst/>
          </a:prstGeom>
          <a:solidFill>
            <a:srgbClr val="FB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635DDA-E5DF-40B4-90C2-5E0F821F12E5}"/>
              </a:ext>
            </a:extLst>
          </p:cNvPr>
          <p:cNvSpPr/>
          <p:nvPr/>
        </p:nvSpPr>
        <p:spPr>
          <a:xfrm rot="16200000">
            <a:off x="3305702" y="2075920"/>
            <a:ext cx="266334" cy="286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B00B8-FF17-4AB5-91CA-1CC556919395}"/>
              </a:ext>
            </a:extLst>
          </p:cNvPr>
          <p:cNvSpPr/>
          <p:nvPr/>
        </p:nvSpPr>
        <p:spPr>
          <a:xfrm>
            <a:off x="4427206" y="2275722"/>
            <a:ext cx="888713" cy="2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ADC3B-F8C7-4EBE-A099-2B613B764456}"/>
              </a:ext>
            </a:extLst>
          </p:cNvPr>
          <p:cNvSpPr/>
          <p:nvPr/>
        </p:nvSpPr>
        <p:spPr>
          <a:xfrm>
            <a:off x="4871563" y="3359914"/>
            <a:ext cx="888713" cy="2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2.77</a:t>
            </a:r>
          </a:p>
        </p:txBody>
      </p:sp>
      <p:pic>
        <p:nvPicPr>
          <p:cNvPr id="18" name="Picture 4" descr="Choose among 58,346 packs of free vector icons | Kids icon, Vector icons,  Free icon set">
            <a:extLst>
              <a:ext uri="{FF2B5EF4-FFF2-40B4-BE49-F238E27FC236}">
                <a16:creationId xmlns:a16="http://schemas.microsoft.com/office/drawing/2014/main" id="{7143E74F-15A2-4AA9-BB7A-F61DED6F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72" b="67393"/>
          <a:stretch/>
        </p:blipFill>
        <p:spPr bwMode="auto">
          <a:xfrm>
            <a:off x="6648435" y="2744865"/>
            <a:ext cx="1204584" cy="10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hoose among 58,346 packs of free vector icons | Kids icon, Vector icons,  Free icon set">
            <a:extLst>
              <a:ext uri="{FF2B5EF4-FFF2-40B4-BE49-F238E27FC236}">
                <a16:creationId xmlns:a16="http://schemas.microsoft.com/office/drawing/2014/main" id="{43DE2D57-405D-47A2-B4A1-F996EF0C6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36744" b="69127"/>
          <a:stretch/>
        </p:blipFill>
        <p:spPr bwMode="auto">
          <a:xfrm>
            <a:off x="6764506" y="1589555"/>
            <a:ext cx="972442" cy="100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8B9795-9633-475D-B6D8-BBEAF5D6659E}"/>
              </a:ext>
            </a:extLst>
          </p:cNvPr>
          <p:cNvSpPr/>
          <p:nvPr/>
        </p:nvSpPr>
        <p:spPr>
          <a:xfrm rot="16200000">
            <a:off x="9119757" y="1178838"/>
            <a:ext cx="266330" cy="2429032"/>
          </a:xfrm>
          <a:prstGeom prst="rect">
            <a:avLst/>
          </a:prstGeom>
          <a:solidFill>
            <a:srgbClr val="FB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8A482-4ACD-4705-9E5B-98C075AC1126}"/>
              </a:ext>
            </a:extLst>
          </p:cNvPr>
          <p:cNvSpPr/>
          <p:nvPr/>
        </p:nvSpPr>
        <p:spPr>
          <a:xfrm rot="16200000">
            <a:off x="9194886" y="2218965"/>
            <a:ext cx="266329" cy="2579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9B1C8F-0579-409D-8CB7-6482991ADC32}"/>
              </a:ext>
            </a:extLst>
          </p:cNvPr>
          <p:cNvSpPr/>
          <p:nvPr/>
        </p:nvSpPr>
        <p:spPr>
          <a:xfrm>
            <a:off x="10459435" y="2275721"/>
            <a:ext cx="888713" cy="26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B03D15-0FD9-48F4-B2AA-1E9D7A4746B5}"/>
              </a:ext>
            </a:extLst>
          </p:cNvPr>
          <p:cNvSpPr/>
          <p:nvPr/>
        </p:nvSpPr>
        <p:spPr>
          <a:xfrm>
            <a:off x="10554605" y="3359914"/>
            <a:ext cx="888713" cy="2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D605BF-0618-4408-BAC0-21F73E1A689C}"/>
              </a:ext>
            </a:extLst>
          </p:cNvPr>
          <p:cNvCxnSpPr>
            <a:cxnSpLocks/>
          </p:cNvCxnSpPr>
          <p:nvPr/>
        </p:nvCxnSpPr>
        <p:spPr>
          <a:xfrm>
            <a:off x="6086451" y="1695348"/>
            <a:ext cx="0" cy="204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462D60-D936-4B2F-BBC1-B36C224F7754}"/>
              </a:ext>
            </a:extLst>
          </p:cNvPr>
          <p:cNvSpPr/>
          <p:nvPr/>
        </p:nvSpPr>
        <p:spPr>
          <a:xfrm>
            <a:off x="2280909" y="1372611"/>
            <a:ext cx="1559488" cy="30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75E72-9FC0-4E21-8910-77AB136E692E}"/>
              </a:ext>
            </a:extLst>
          </p:cNvPr>
          <p:cNvSpPr/>
          <p:nvPr/>
        </p:nvSpPr>
        <p:spPr>
          <a:xfrm>
            <a:off x="8264171" y="1270601"/>
            <a:ext cx="1559488" cy="30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Offline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D30028-F405-42AF-A38E-F1DB2E42D528}"/>
              </a:ext>
            </a:extLst>
          </p:cNvPr>
          <p:cNvSpPr/>
          <p:nvPr/>
        </p:nvSpPr>
        <p:spPr>
          <a:xfrm>
            <a:off x="3412784" y="3939711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no difference in learning hours between gender.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EA788-DAEA-444F-BFFA-C416CBB15D0C}"/>
              </a:ext>
            </a:extLst>
          </p:cNvPr>
          <p:cNvSpPr/>
          <p:nvPr/>
        </p:nvSpPr>
        <p:spPr>
          <a:xfrm>
            <a:off x="2547240" y="4082122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2ECE6-8EF2-4D18-BC50-997481004060}"/>
              </a:ext>
            </a:extLst>
          </p:cNvPr>
          <p:cNvSpPr/>
          <p:nvPr/>
        </p:nvSpPr>
        <p:spPr>
          <a:xfrm>
            <a:off x="3412784" y="4770246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Female observation learning more than male 1 hours when have no instruction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591D3-5793-40D3-AC96-ACD8EAED9CEB}"/>
              </a:ext>
            </a:extLst>
          </p:cNvPr>
          <p:cNvSpPr/>
          <p:nvPr/>
        </p:nvSpPr>
        <p:spPr>
          <a:xfrm>
            <a:off x="2547240" y="4912657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1DAAC-2F14-4AA8-B138-999952399BEF}"/>
              </a:ext>
            </a:extLst>
          </p:cNvPr>
          <p:cNvSpPr/>
          <p:nvPr/>
        </p:nvSpPr>
        <p:spPr>
          <a:xfrm>
            <a:off x="3412784" y="5587399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Male observation learning more than female 1 hours when have instruction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9D4C5E-4A7C-4A26-9E2A-E4EEDC41DF41}"/>
              </a:ext>
            </a:extLst>
          </p:cNvPr>
          <p:cNvSpPr/>
          <p:nvPr/>
        </p:nvSpPr>
        <p:spPr>
          <a:xfrm>
            <a:off x="2547240" y="5729810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94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  <p:bldP spid="5" grpId="0"/>
      <p:bldP spid="6" grpId="0" animBg="1"/>
      <p:bldP spid="2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CC604-8E4F-4A34-A289-0968599FA6FD}"/>
              </a:ext>
            </a:extLst>
          </p:cNvPr>
          <p:cNvSpPr/>
          <p:nvPr/>
        </p:nvSpPr>
        <p:spPr>
          <a:xfrm>
            <a:off x="1770414" y="1594456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no difference in learning hours between gender.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E90E2E-C5CD-4C1D-AFC2-CA9993936F69}"/>
              </a:ext>
            </a:extLst>
          </p:cNvPr>
          <p:cNvSpPr/>
          <p:nvPr/>
        </p:nvSpPr>
        <p:spPr>
          <a:xfrm>
            <a:off x="904870" y="1736867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F16A9-CBE9-4F8B-87CC-F012BF6BFD7F}"/>
              </a:ext>
            </a:extLst>
          </p:cNvPr>
          <p:cNvSpPr/>
          <p:nvPr/>
        </p:nvSpPr>
        <p:spPr>
          <a:xfrm>
            <a:off x="2457741" y="3091822"/>
            <a:ext cx="3259479" cy="53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p-value: 0.58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significance level: 0.05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BA058-DF2A-474E-B274-BBFA2863CF59}"/>
              </a:ext>
            </a:extLst>
          </p:cNvPr>
          <p:cNvSpPr/>
          <p:nvPr/>
        </p:nvSpPr>
        <p:spPr>
          <a:xfrm>
            <a:off x="1770414" y="2330932"/>
            <a:ext cx="5789615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Hypothesis testing</a:t>
            </a:r>
          </a:p>
        </p:txBody>
      </p:sp>
      <p:sp>
        <p:nvSpPr>
          <p:cNvPr id="6" name="Google Shape;195;p31">
            <a:extLst>
              <a:ext uri="{FF2B5EF4-FFF2-40B4-BE49-F238E27FC236}">
                <a16:creationId xmlns:a16="http://schemas.microsoft.com/office/drawing/2014/main" id="{22DE8D17-15F6-40BF-8173-25E70541265E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Different learning hours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between gender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7018E-A7D4-4191-9522-AF10210B9313}"/>
              </a:ext>
            </a:extLst>
          </p:cNvPr>
          <p:cNvSpPr/>
          <p:nvPr/>
        </p:nvSpPr>
        <p:spPr>
          <a:xfrm>
            <a:off x="1748219" y="3828298"/>
            <a:ext cx="5789615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Average learning hours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D4450-59DD-4CEA-A7D5-492536D857B2}"/>
              </a:ext>
            </a:extLst>
          </p:cNvPr>
          <p:cNvSpPr/>
          <p:nvPr/>
        </p:nvSpPr>
        <p:spPr>
          <a:xfrm>
            <a:off x="2206900" y="4411268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Male: (2.49, 3.1)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074F2-1888-4677-BA16-AE6CA917A247}"/>
              </a:ext>
            </a:extLst>
          </p:cNvPr>
          <p:cNvSpPr/>
          <p:nvPr/>
        </p:nvSpPr>
        <p:spPr>
          <a:xfrm>
            <a:off x="2206899" y="5098725"/>
            <a:ext cx="5899093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Female: (2.34, 2.92)</a:t>
            </a:r>
          </a:p>
        </p:txBody>
      </p:sp>
    </p:spTree>
    <p:extLst>
      <p:ext uri="{BB962C8B-B14F-4D97-AF65-F5344CB8AC3E}">
        <p14:creationId xmlns:p14="http://schemas.microsoft.com/office/powerpoint/2010/main" val="120960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5C5A4A-FFE4-40F4-9A56-823C89C97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824" r="6723" b="3385"/>
          <a:stretch/>
        </p:blipFill>
        <p:spPr>
          <a:xfrm>
            <a:off x="1837024" y="2374308"/>
            <a:ext cx="7923143" cy="3999860"/>
          </a:xfrm>
          <a:prstGeom prst="rect">
            <a:avLst/>
          </a:prstGeom>
        </p:spPr>
      </p:pic>
      <p:sp>
        <p:nvSpPr>
          <p:cNvPr id="9" name="Google Shape;195;p31">
            <a:extLst>
              <a:ext uri="{FF2B5EF4-FFF2-40B4-BE49-F238E27FC236}">
                <a16:creationId xmlns:a16="http://schemas.microsoft.com/office/drawing/2014/main" id="{4651AE14-BA30-4635-9DC1-E43C8722F12C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Different learning hours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between gender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0D698-2B17-43DB-A4B6-F2897A78EB51}"/>
              </a:ext>
            </a:extLst>
          </p:cNvPr>
          <p:cNvSpPr/>
          <p:nvPr/>
        </p:nvSpPr>
        <p:spPr>
          <a:xfrm>
            <a:off x="2135051" y="1267727"/>
            <a:ext cx="7488344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Female student learning more than male 1 hours when have instruction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81F472-C31C-4E76-90A3-818ED2763D7B}"/>
              </a:ext>
            </a:extLst>
          </p:cNvPr>
          <p:cNvSpPr/>
          <p:nvPr/>
        </p:nvSpPr>
        <p:spPr>
          <a:xfrm>
            <a:off x="1269507" y="1410138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26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61CEFF12-708E-4B37-A592-59E73CAE1B81}"/>
              </a:ext>
            </a:extLst>
          </p:cNvPr>
          <p:cNvSpPr txBox="1">
            <a:spLocks/>
          </p:cNvSpPr>
          <p:nvPr/>
        </p:nvSpPr>
        <p:spPr>
          <a:xfrm>
            <a:off x="0" y="296093"/>
            <a:ext cx="121920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Ubuntu"/>
                <a:sym typeface="Ubuntu"/>
              </a:rPr>
              <a:t>Contents</a:t>
            </a:r>
          </a:p>
        </p:txBody>
      </p:sp>
      <p:sp>
        <p:nvSpPr>
          <p:cNvPr id="7" name="Google Shape;203;p31">
            <a:extLst>
              <a:ext uri="{FF2B5EF4-FFF2-40B4-BE49-F238E27FC236}">
                <a16:creationId xmlns:a16="http://schemas.microsoft.com/office/drawing/2014/main" id="{8BCF68D8-DBA7-4918-905C-AAEB297F5D75}"/>
              </a:ext>
            </a:extLst>
          </p:cNvPr>
          <p:cNvSpPr txBox="1">
            <a:spLocks/>
          </p:cNvSpPr>
          <p:nvPr/>
        </p:nvSpPr>
        <p:spPr>
          <a:xfrm>
            <a:off x="717993" y="1641430"/>
            <a:ext cx="1157084" cy="45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"/>
              <a:buNone/>
              <a:tabLst/>
              <a:defRPr/>
            </a:pPr>
            <a:r>
              <a:rPr kumimoji="0" lang="e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sym typeface="Ubuntu"/>
              </a:rPr>
              <a:t>1</a:t>
            </a:r>
          </a:p>
        </p:txBody>
      </p:sp>
      <p:sp>
        <p:nvSpPr>
          <p:cNvPr id="8" name="Google Shape;197;p31">
            <a:extLst>
              <a:ext uri="{FF2B5EF4-FFF2-40B4-BE49-F238E27FC236}">
                <a16:creationId xmlns:a16="http://schemas.microsoft.com/office/drawing/2014/main" id="{F59196C4-0A5D-4294-B19C-0859BB211EB8}"/>
              </a:ext>
            </a:extLst>
          </p:cNvPr>
          <p:cNvSpPr txBox="1">
            <a:spLocks/>
          </p:cNvSpPr>
          <p:nvPr/>
        </p:nvSpPr>
        <p:spPr>
          <a:xfrm>
            <a:off x="1824278" y="1641945"/>
            <a:ext cx="5311200" cy="48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sym typeface="Ubuntu"/>
              </a:rPr>
              <a:t>Introduction</a:t>
            </a:r>
          </a:p>
        </p:txBody>
      </p:sp>
      <p:sp>
        <p:nvSpPr>
          <p:cNvPr id="9" name="Google Shape;200;p31">
            <a:extLst>
              <a:ext uri="{FF2B5EF4-FFF2-40B4-BE49-F238E27FC236}">
                <a16:creationId xmlns:a16="http://schemas.microsoft.com/office/drawing/2014/main" id="{FD62ACEB-C2E6-4EE0-BBAF-41D7DFAD4D8C}"/>
              </a:ext>
            </a:extLst>
          </p:cNvPr>
          <p:cNvSpPr txBox="1">
            <a:spLocks/>
          </p:cNvSpPr>
          <p:nvPr/>
        </p:nvSpPr>
        <p:spPr>
          <a:xfrm>
            <a:off x="1824278" y="2037151"/>
            <a:ext cx="4388563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Ubuntu Light"/>
                <a:sym typeface="Ubuntu Light"/>
              </a:rPr>
              <a:t>Snowball sampling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rgbClr val="FFFFFF">
                    <a:lumMod val="85000"/>
                  </a:srgbClr>
                </a:solidFill>
              </a:rPr>
              <a:t>Dataset overview.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10" name="Google Shape;203;p31">
            <a:extLst>
              <a:ext uri="{FF2B5EF4-FFF2-40B4-BE49-F238E27FC236}">
                <a16:creationId xmlns:a16="http://schemas.microsoft.com/office/drawing/2014/main" id="{91BAC702-8DC6-4E4D-8066-0A9345BB0EC3}"/>
              </a:ext>
            </a:extLst>
          </p:cNvPr>
          <p:cNvSpPr txBox="1">
            <a:spLocks/>
          </p:cNvSpPr>
          <p:nvPr/>
        </p:nvSpPr>
        <p:spPr>
          <a:xfrm>
            <a:off x="717993" y="2971891"/>
            <a:ext cx="1157084" cy="45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"/>
              <a:buNone/>
              <a:tabLst/>
              <a:defRPr/>
            </a:pPr>
            <a:r>
              <a:rPr lang="es" sz="3600" kern="0" dirty="0">
                <a:solidFill>
                  <a:srgbClr val="FFFFFF"/>
                </a:solidFill>
              </a:rPr>
              <a:t>2</a:t>
            </a:r>
            <a:endParaRPr kumimoji="0" lang="e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1" name="Google Shape;197;p31">
            <a:extLst>
              <a:ext uri="{FF2B5EF4-FFF2-40B4-BE49-F238E27FC236}">
                <a16:creationId xmlns:a16="http://schemas.microsoft.com/office/drawing/2014/main" id="{2650B557-2B31-40C9-81DF-1DDCD9562E89}"/>
              </a:ext>
            </a:extLst>
          </p:cNvPr>
          <p:cNvSpPr txBox="1">
            <a:spLocks/>
          </p:cNvSpPr>
          <p:nvPr/>
        </p:nvSpPr>
        <p:spPr>
          <a:xfrm>
            <a:off x="1824278" y="2940343"/>
            <a:ext cx="5311200" cy="48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None/>
              <a:tabLst/>
              <a:defRPr/>
            </a:pPr>
            <a:r>
              <a:rPr lang="en-US" sz="2400" kern="0" noProof="0" dirty="0">
                <a:solidFill>
                  <a:srgbClr val="FFFFFF"/>
                </a:solidFill>
              </a:rPr>
              <a:t>Visualization &amp; Statistics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2" name="Google Shape;200;p31">
            <a:extLst>
              <a:ext uri="{FF2B5EF4-FFF2-40B4-BE49-F238E27FC236}">
                <a16:creationId xmlns:a16="http://schemas.microsoft.com/office/drawing/2014/main" id="{15EF0503-3A51-4874-9F28-9A0506A7FD21}"/>
              </a:ext>
            </a:extLst>
          </p:cNvPr>
          <p:cNvSpPr txBox="1">
            <a:spLocks/>
          </p:cNvSpPr>
          <p:nvPr/>
        </p:nvSpPr>
        <p:spPr>
          <a:xfrm>
            <a:off x="1824278" y="3373123"/>
            <a:ext cx="4388563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rgbClr val="FFFFFF">
                    <a:lumMod val="85000"/>
                  </a:srgbClr>
                </a:solidFill>
              </a:rPr>
              <a:t>Student learning habit trending.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rgbClr val="FFFFFF">
                    <a:lumMod val="85000"/>
                  </a:srgbClr>
                </a:solidFill>
              </a:rPr>
              <a:t>Which approach is used to teach and learn?</a:t>
            </a:r>
          </a:p>
        </p:txBody>
      </p:sp>
      <p:sp>
        <p:nvSpPr>
          <p:cNvPr id="13" name="Google Shape;203;p31">
            <a:extLst>
              <a:ext uri="{FF2B5EF4-FFF2-40B4-BE49-F238E27FC236}">
                <a16:creationId xmlns:a16="http://schemas.microsoft.com/office/drawing/2014/main" id="{7E479093-06EF-4A75-B0E4-D4DB7F4D7B8E}"/>
              </a:ext>
            </a:extLst>
          </p:cNvPr>
          <p:cNvSpPr txBox="1">
            <a:spLocks/>
          </p:cNvSpPr>
          <p:nvPr/>
        </p:nvSpPr>
        <p:spPr>
          <a:xfrm>
            <a:off x="717993" y="4270289"/>
            <a:ext cx="1157084" cy="45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"/>
              <a:buNone/>
              <a:tabLst/>
              <a:defRPr/>
            </a:pPr>
            <a:r>
              <a:rPr kumimoji="0" lang="e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sym typeface="Ubuntu"/>
              </a:rPr>
              <a:t>3</a:t>
            </a:r>
          </a:p>
        </p:txBody>
      </p:sp>
      <p:sp>
        <p:nvSpPr>
          <p:cNvPr id="14" name="Google Shape;197;p31">
            <a:extLst>
              <a:ext uri="{FF2B5EF4-FFF2-40B4-BE49-F238E27FC236}">
                <a16:creationId xmlns:a16="http://schemas.microsoft.com/office/drawing/2014/main" id="{453E467F-492C-49BD-A1E9-C476432E04B2}"/>
              </a:ext>
            </a:extLst>
          </p:cNvPr>
          <p:cNvSpPr txBox="1">
            <a:spLocks/>
          </p:cNvSpPr>
          <p:nvPr/>
        </p:nvSpPr>
        <p:spPr>
          <a:xfrm>
            <a:off x="1824278" y="4238741"/>
            <a:ext cx="5311200" cy="48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"/>
              <a:buNone/>
              <a:tabLst/>
              <a:defRPr/>
            </a:pPr>
            <a:r>
              <a:rPr lang="en-US" sz="2400" kern="0" noProof="0" dirty="0">
                <a:solidFill>
                  <a:srgbClr val="FFFFFF"/>
                </a:solidFill>
              </a:rPr>
              <a:t>Conclusion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15" name="Google Shape;200;p31">
            <a:extLst>
              <a:ext uri="{FF2B5EF4-FFF2-40B4-BE49-F238E27FC236}">
                <a16:creationId xmlns:a16="http://schemas.microsoft.com/office/drawing/2014/main" id="{3D775A6B-D32F-4990-965B-A07318103D38}"/>
              </a:ext>
            </a:extLst>
          </p:cNvPr>
          <p:cNvSpPr txBox="1">
            <a:spLocks/>
          </p:cNvSpPr>
          <p:nvPr/>
        </p:nvSpPr>
        <p:spPr>
          <a:xfrm>
            <a:off x="1824278" y="4671521"/>
            <a:ext cx="4388563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rgbClr val="FFFFFF">
                    <a:lumMod val="85000"/>
                  </a:srgbClr>
                </a:solidFill>
              </a:rPr>
              <a:t>Advantages &amp; Disadvantages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5845A0-6E97-4500-87C1-C3A4C7F80B03}"/>
              </a:ext>
            </a:extLst>
          </p:cNvPr>
          <p:cNvGrpSpPr/>
          <p:nvPr/>
        </p:nvGrpSpPr>
        <p:grpSpPr>
          <a:xfrm>
            <a:off x="6803109" y="1609366"/>
            <a:ext cx="3564613" cy="3065573"/>
            <a:chOff x="6803109" y="1609366"/>
            <a:chExt cx="3564613" cy="3065573"/>
          </a:xfrm>
        </p:grpSpPr>
        <p:pic>
          <p:nvPicPr>
            <p:cNvPr id="17" name="Graphic 16" descr="Snowflake">
              <a:extLst>
                <a:ext uri="{FF2B5EF4-FFF2-40B4-BE49-F238E27FC236}">
                  <a16:creationId xmlns:a16="http://schemas.microsoft.com/office/drawing/2014/main" id="{DB5F5ADB-AC72-46F7-910B-4AED7B0D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56106" y="2516738"/>
              <a:ext cx="1232397" cy="1232397"/>
            </a:xfrm>
            <a:prstGeom prst="rect">
              <a:avLst/>
            </a:prstGeom>
          </p:spPr>
        </p:pic>
        <p:pic>
          <p:nvPicPr>
            <p:cNvPr id="19" name="Graphic 18" descr="Snowflake">
              <a:extLst>
                <a:ext uri="{FF2B5EF4-FFF2-40B4-BE49-F238E27FC236}">
                  <a16:creationId xmlns:a16="http://schemas.microsoft.com/office/drawing/2014/main" id="{D0860F55-31F1-4BEA-8546-D04E19C0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5529" y="1938882"/>
              <a:ext cx="958143" cy="958143"/>
            </a:xfrm>
            <a:prstGeom prst="rect">
              <a:avLst/>
            </a:prstGeom>
          </p:spPr>
        </p:pic>
        <p:pic>
          <p:nvPicPr>
            <p:cNvPr id="21" name="Graphic 20" descr="Snowflake">
              <a:extLst>
                <a:ext uri="{FF2B5EF4-FFF2-40B4-BE49-F238E27FC236}">
                  <a16:creationId xmlns:a16="http://schemas.microsoft.com/office/drawing/2014/main" id="{CCB57CE6-B10D-4740-AEAE-E1BFFD22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0483" y="3425315"/>
              <a:ext cx="819132" cy="819132"/>
            </a:xfrm>
            <a:prstGeom prst="rect">
              <a:avLst/>
            </a:prstGeom>
          </p:spPr>
        </p:pic>
        <p:pic>
          <p:nvPicPr>
            <p:cNvPr id="23" name="Graphic 22" descr="Snowflake">
              <a:extLst>
                <a:ext uri="{FF2B5EF4-FFF2-40B4-BE49-F238E27FC236}">
                  <a16:creationId xmlns:a16="http://schemas.microsoft.com/office/drawing/2014/main" id="{52CCDBC0-20A7-40C4-9500-B0FCE94A3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1096" y="3181453"/>
              <a:ext cx="1033222" cy="1033222"/>
            </a:xfrm>
            <a:prstGeom prst="rect">
              <a:avLst/>
            </a:prstGeom>
          </p:spPr>
        </p:pic>
        <p:pic>
          <p:nvPicPr>
            <p:cNvPr id="25" name="Graphic 24" descr="Snowflake">
              <a:extLst>
                <a:ext uri="{FF2B5EF4-FFF2-40B4-BE49-F238E27FC236}">
                  <a16:creationId xmlns:a16="http://schemas.microsoft.com/office/drawing/2014/main" id="{8DDA122E-A733-47F0-889E-34379873A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2201" y="2753206"/>
              <a:ext cx="819133" cy="819133"/>
            </a:xfrm>
            <a:prstGeom prst="rect">
              <a:avLst/>
            </a:prstGeom>
          </p:spPr>
        </p:pic>
        <p:pic>
          <p:nvPicPr>
            <p:cNvPr id="27" name="Graphic 26" descr="Snowflake">
              <a:extLst>
                <a:ext uri="{FF2B5EF4-FFF2-40B4-BE49-F238E27FC236}">
                  <a16:creationId xmlns:a16="http://schemas.microsoft.com/office/drawing/2014/main" id="{680DEE0B-EEF1-4509-ABB0-630DACC0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53959" y="2971891"/>
              <a:ext cx="313763" cy="313763"/>
            </a:xfrm>
            <a:prstGeom prst="rect">
              <a:avLst/>
            </a:prstGeom>
          </p:spPr>
        </p:pic>
        <p:pic>
          <p:nvPicPr>
            <p:cNvPr id="29" name="Graphic 28" descr="Snowflake">
              <a:extLst>
                <a:ext uri="{FF2B5EF4-FFF2-40B4-BE49-F238E27FC236}">
                  <a16:creationId xmlns:a16="http://schemas.microsoft.com/office/drawing/2014/main" id="{3B488363-A8DA-4C86-A837-2AF0BFE0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7652" y="3624088"/>
              <a:ext cx="1050851" cy="1050851"/>
            </a:xfrm>
            <a:prstGeom prst="rect">
              <a:avLst/>
            </a:prstGeom>
          </p:spPr>
        </p:pic>
        <p:pic>
          <p:nvPicPr>
            <p:cNvPr id="31" name="Graphic 30" descr="Snowflake">
              <a:extLst>
                <a:ext uri="{FF2B5EF4-FFF2-40B4-BE49-F238E27FC236}">
                  <a16:creationId xmlns:a16="http://schemas.microsoft.com/office/drawing/2014/main" id="{17C0F2F0-F3BC-4689-A8CC-5EFD5E9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9310" y="1609366"/>
              <a:ext cx="621477" cy="621477"/>
            </a:xfrm>
            <a:prstGeom prst="rect">
              <a:avLst/>
            </a:prstGeom>
          </p:spPr>
        </p:pic>
        <p:pic>
          <p:nvPicPr>
            <p:cNvPr id="33" name="Graphic 32" descr="Snowflake">
              <a:extLst>
                <a:ext uri="{FF2B5EF4-FFF2-40B4-BE49-F238E27FC236}">
                  <a16:creationId xmlns:a16="http://schemas.microsoft.com/office/drawing/2014/main" id="{868C4773-1B37-4435-B08E-9A24CE85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3109" y="2383387"/>
              <a:ext cx="1114500" cy="111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9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05453C-20AB-4EEA-B187-C4767FB94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t="5491" r="7568" b="3073"/>
          <a:stretch/>
        </p:blipFill>
        <p:spPr>
          <a:xfrm>
            <a:off x="1658616" y="2006569"/>
            <a:ext cx="8116023" cy="4030247"/>
          </a:xfrm>
          <a:prstGeom prst="rect">
            <a:avLst/>
          </a:prstGeom>
        </p:spPr>
      </p:pic>
      <p:sp>
        <p:nvSpPr>
          <p:cNvPr id="5" name="Google Shape;195;p31">
            <a:extLst>
              <a:ext uri="{FF2B5EF4-FFF2-40B4-BE49-F238E27FC236}">
                <a16:creationId xmlns:a16="http://schemas.microsoft.com/office/drawing/2014/main" id="{ACBE6A47-959C-49EA-878E-441C27B34C48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Different learning hours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between gender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C0615-5DC1-493F-9B57-572A8346A709}"/>
              </a:ext>
            </a:extLst>
          </p:cNvPr>
          <p:cNvSpPr/>
          <p:nvPr/>
        </p:nvSpPr>
        <p:spPr>
          <a:xfrm>
            <a:off x="1658616" y="997644"/>
            <a:ext cx="7893757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Male observation learning more than male 1 hours when have instruction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953F74-B7B9-402B-B6A0-5A04CBDBB2C8}"/>
              </a:ext>
            </a:extLst>
          </p:cNvPr>
          <p:cNvSpPr/>
          <p:nvPr/>
        </p:nvSpPr>
        <p:spPr>
          <a:xfrm>
            <a:off x="793072" y="1140055"/>
            <a:ext cx="545486" cy="50713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336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07E6E4DA-1EE0-4B55-B84B-55C7D8F953E3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Different learning hours </a:t>
            </a: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between school type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FCEBDB-8FBC-47FA-B142-3ED20018E8CC}"/>
              </a:ext>
            </a:extLst>
          </p:cNvPr>
          <p:cNvGrpSpPr/>
          <p:nvPr/>
        </p:nvGrpSpPr>
        <p:grpSpPr>
          <a:xfrm>
            <a:off x="399495" y="1305018"/>
            <a:ext cx="5646198" cy="3071673"/>
            <a:chOff x="399495" y="1305018"/>
            <a:chExt cx="5646198" cy="30716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DB79EC-9C49-411B-9E74-F597DA5E6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688" y="1305018"/>
              <a:ext cx="0" cy="297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1965F4-2534-4BD9-827E-8833EF4F1B0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8" y="4279038"/>
              <a:ext cx="5007005" cy="4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BAD95-BFD2-4E9B-9F7C-2D4E83082B83}"/>
                </a:ext>
              </a:extLst>
            </p:cNvPr>
            <p:cNvSpPr txBox="1"/>
            <p:nvPr/>
          </p:nvSpPr>
          <p:spPr>
            <a:xfrm>
              <a:off x="408375" y="4007359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DEA865-B9EB-4974-91A4-80AF585E3C5D}"/>
                </a:ext>
              </a:extLst>
            </p:cNvPr>
            <p:cNvSpPr txBox="1"/>
            <p:nvPr/>
          </p:nvSpPr>
          <p:spPr>
            <a:xfrm>
              <a:off x="399497" y="3332455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87A6D2-3C2B-400C-9478-3D6D12EAF2C2}"/>
                </a:ext>
              </a:extLst>
            </p:cNvPr>
            <p:cNvSpPr txBox="1"/>
            <p:nvPr/>
          </p:nvSpPr>
          <p:spPr>
            <a:xfrm>
              <a:off x="399496" y="2657551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7E9ED-750F-4160-B6BB-93BD0B0674DF}"/>
                </a:ext>
              </a:extLst>
            </p:cNvPr>
            <p:cNvSpPr txBox="1"/>
            <p:nvPr/>
          </p:nvSpPr>
          <p:spPr>
            <a:xfrm>
              <a:off x="399495" y="1982647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E2C2B3-0B3E-4464-8E40-21C7915B6261}"/>
              </a:ext>
            </a:extLst>
          </p:cNvPr>
          <p:cNvSpPr/>
          <p:nvPr/>
        </p:nvSpPr>
        <p:spPr>
          <a:xfrm>
            <a:off x="1233988" y="2644436"/>
            <a:ext cx="435013" cy="1634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6D8A7-5CD6-4E7C-9768-CC01F50FAECF}"/>
              </a:ext>
            </a:extLst>
          </p:cNvPr>
          <p:cNvSpPr/>
          <p:nvPr/>
        </p:nvSpPr>
        <p:spPr>
          <a:xfrm>
            <a:off x="2540576" y="2466975"/>
            <a:ext cx="435013" cy="1825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26F1B9-E897-4F93-9847-3970231E09B9}"/>
              </a:ext>
            </a:extLst>
          </p:cNvPr>
          <p:cNvSpPr/>
          <p:nvPr/>
        </p:nvSpPr>
        <p:spPr>
          <a:xfrm>
            <a:off x="3847164" y="1720443"/>
            <a:ext cx="435013" cy="2571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3CA963-A88F-45F8-9B15-4E418330FED5}"/>
              </a:ext>
            </a:extLst>
          </p:cNvPr>
          <p:cNvSpPr/>
          <p:nvPr/>
        </p:nvSpPr>
        <p:spPr>
          <a:xfrm>
            <a:off x="5153751" y="2842217"/>
            <a:ext cx="435013" cy="14916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5D8CC7-4AAB-41CB-A1A7-3C729B976FB2}"/>
              </a:ext>
            </a:extLst>
          </p:cNvPr>
          <p:cNvSpPr/>
          <p:nvPr/>
        </p:nvSpPr>
        <p:spPr>
          <a:xfrm rot="19223318">
            <a:off x="-66277" y="4608392"/>
            <a:ext cx="2137721" cy="70072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school (normal)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ACB1AC-6123-4D7A-9247-673805F4FB19}"/>
              </a:ext>
            </a:extLst>
          </p:cNvPr>
          <p:cNvSpPr/>
          <p:nvPr/>
        </p:nvSpPr>
        <p:spPr>
          <a:xfrm rot="19223318">
            <a:off x="1125972" y="4645777"/>
            <a:ext cx="2137721" cy="70072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school (gifted)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92417F-C899-460F-9F1B-423798B323DF}"/>
              </a:ext>
            </a:extLst>
          </p:cNvPr>
          <p:cNvSpPr/>
          <p:nvPr/>
        </p:nvSpPr>
        <p:spPr>
          <a:xfrm rot="19223318">
            <a:off x="2518532" y="4683163"/>
            <a:ext cx="2137721" cy="70072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school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32A6490-63EE-4C0E-A3C1-F881933BA8FE}"/>
              </a:ext>
            </a:extLst>
          </p:cNvPr>
          <p:cNvSpPr/>
          <p:nvPr/>
        </p:nvSpPr>
        <p:spPr>
          <a:xfrm rot="19223318">
            <a:off x="4063046" y="4720550"/>
            <a:ext cx="2137721" cy="70072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International school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D581A-9235-4F55-AC19-F70D117ADBE2}"/>
              </a:ext>
            </a:extLst>
          </p:cNvPr>
          <p:cNvSpPr txBox="1"/>
          <p:nvPr/>
        </p:nvSpPr>
        <p:spPr>
          <a:xfrm>
            <a:off x="1136337" y="2182702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39CE1D-1BC6-43BA-8F89-610E91F1B6C6}"/>
              </a:ext>
            </a:extLst>
          </p:cNvPr>
          <p:cNvSpPr txBox="1"/>
          <p:nvPr/>
        </p:nvSpPr>
        <p:spPr>
          <a:xfrm>
            <a:off x="2442925" y="1959144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50DAEA-FF00-46D1-A261-302A1BCF2D28}"/>
              </a:ext>
            </a:extLst>
          </p:cNvPr>
          <p:cNvSpPr txBox="1"/>
          <p:nvPr/>
        </p:nvSpPr>
        <p:spPr>
          <a:xfrm>
            <a:off x="3749513" y="1252012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A9C45-ACE8-41C3-8D8C-68B895F02D4C}"/>
              </a:ext>
            </a:extLst>
          </p:cNvPr>
          <p:cNvSpPr txBox="1"/>
          <p:nvPr/>
        </p:nvSpPr>
        <p:spPr>
          <a:xfrm>
            <a:off x="5056698" y="2405209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3C664-0A40-4045-B5FC-3464FD1FF767}"/>
              </a:ext>
            </a:extLst>
          </p:cNvPr>
          <p:cNvSpPr/>
          <p:nvPr/>
        </p:nvSpPr>
        <p:spPr>
          <a:xfrm>
            <a:off x="7097677" y="1123902"/>
            <a:ext cx="4733289" cy="59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Private school have learning hours larger than public school (gifted)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E605BD-B667-4B26-B193-2018B4E8D131}"/>
              </a:ext>
            </a:extLst>
          </p:cNvPr>
          <p:cNvSpPr/>
          <p:nvPr/>
        </p:nvSpPr>
        <p:spPr>
          <a:xfrm>
            <a:off x="6593169" y="1246127"/>
            <a:ext cx="361018" cy="36908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002E0-22E7-4484-9681-2CA1395288D2}"/>
              </a:ext>
            </a:extLst>
          </p:cNvPr>
          <p:cNvSpPr/>
          <p:nvPr/>
        </p:nvSpPr>
        <p:spPr>
          <a:xfrm>
            <a:off x="7097677" y="1777393"/>
            <a:ext cx="3259479" cy="53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p-value: 0.02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significance level: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837B03-182B-41D4-869F-199D5EED9531}"/>
              </a:ext>
            </a:extLst>
          </p:cNvPr>
          <p:cNvSpPr/>
          <p:nvPr/>
        </p:nvSpPr>
        <p:spPr>
          <a:xfrm>
            <a:off x="7097677" y="2952869"/>
            <a:ext cx="4733289" cy="59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Range time for each school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B389BA-B4D1-42A9-9E81-43331E810988}"/>
              </a:ext>
            </a:extLst>
          </p:cNvPr>
          <p:cNvSpPr/>
          <p:nvPr/>
        </p:nvSpPr>
        <p:spPr>
          <a:xfrm>
            <a:off x="6593169" y="3075094"/>
            <a:ext cx="361018" cy="36908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39355E-EBDA-45AA-A70D-6F7DFA5D22F1}"/>
              </a:ext>
            </a:extLst>
          </p:cNvPr>
          <p:cNvSpPr/>
          <p:nvPr/>
        </p:nvSpPr>
        <p:spPr>
          <a:xfrm>
            <a:off x="7097677" y="3502980"/>
            <a:ext cx="4301251" cy="156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Public school (normal): 2.1 – 2.58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Public school (gifted): 2.38 – 2.96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Private school: 3.3 – 4.03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International school: 1.72 – 2.28</a:t>
            </a:r>
          </a:p>
        </p:txBody>
      </p:sp>
    </p:spTree>
    <p:extLst>
      <p:ext uri="{BB962C8B-B14F-4D97-AF65-F5344CB8AC3E}">
        <p14:creationId xmlns:p14="http://schemas.microsoft.com/office/powerpoint/2010/main" val="42740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88D592DE-6761-4D08-B570-DFE39393C8EB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Different learning hours between grade level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52411-0EA0-4DB2-8D0A-99B8E7FFB23C}"/>
              </a:ext>
            </a:extLst>
          </p:cNvPr>
          <p:cNvSpPr/>
          <p:nvPr/>
        </p:nvSpPr>
        <p:spPr>
          <a:xfrm>
            <a:off x="1029808" y="4434304"/>
            <a:ext cx="2112880" cy="4083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/>
              <a:t>Secondary 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EF27AF-DC70-4E87-AA8F-566C8481932F}"/>
              </a:ext>
            </a:extLst>
          </p:cNvPr>
          <p:cNvGrpSpPr/>
          <p:nvPr/>
        </p:nvGrpSpPr>
        <p:grpSpPr>
          <a:xfrm>
            <a:off x="399495" y="1305018"/>
            <a:ext cx="5646198" cy="3071673"/>
            <a:chOff x="399495" y="1305018"/>
            <a:chExt cx="5646198" cy="307167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62DF35-9D92-4405-B043-CFAF78E07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688" y="1305018"/>
              <a:ext cx="0" cy="297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7B2537-2B29-4F12-9A14-34A50291F9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8" y="4279038"/>
              <a:ext cx="5007005" cy="44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0AFCB-539C-4079-8947-8366C2AA61AA}"/>
                </a:ext>
              </a:extLst>
            </p:cNvPr>
            <p:cNvSpPr txBox="1"/>
            <p:nvPr/>
          </p:nvSpPr>
          <p:spPr>
            <a:xfrm>
              <a:off x="408375" y="4007359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85553-7209-4D6B-9643-E3D40340013F}"/>
                </a:ext>
              </a:extLst>
            </p:cNvPr>
            <p:cNvSpPr txBox="1"/>
            <p:nvPr/>
          </p:nvSpPr>
          <p:spPr>
            <a:xfrm>
              <a:off x="399497" y="3332455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3E284-B7E1-44BF-9612-68D0F73C73EA}"/>
                </a:ext>
              </a:extLst>
            </p:cNvPr>
            <p:cNvSpPr txBox="1"/>
            <p:nvPr/>
          </p:nvSpPr>
          <p:spPr>
            <a:xfrm>
              <a:off x="399496" y="2657551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FD0867-9F7F-46FD-8643-E959F8F5338F}"/>
                </a:ext>
              </a:extLst>
            </p:cNvPr>
            <p:cNvSpPr txBox="1"/>
            <p:nvPr/>
          </p:nvSpPr>
          <p:spPr>
            <a:xfrm>
              <a:off x="399495" y="1982647"/>
              <a:ext cx="63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42B59B-8041-4168-9227-EA2F01C621CB}"/>
              </a:ext>
            </a:extLst>
          </p:cNvPr>
          <p:cNvSpPr/>
          <p:nvPr/>
        </p:nvSpPr>
        <p:spPr>
          <a:xfrm>
            <a:off x="1784402" y="2312631"/>
            <a:ext cx="435013" cy="1979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CA975-7A64-41EF-A0A3-AFEA65C5632D}"/>
              </a:ext>
            </a:extLst>
          </p:cNvPr>
          <p:cNvSpPr txBox="1"/>
          <p:nvPr/>
        </p:nvSpPr>
        <p:spPr>
          <a:xfrm>
            <a:off x="1686751" y="1908655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13B4D2-FEDD-444B-B7FA-FF1EDBA6BDC5}"/>
              </a:ext>
            </a:extLst>
          </p:cNvPr>
          <p:cNvSpPr/>
          <p:nvPr/>
        </p:nvSpPr>
        <p:spPr>
          <a:xfrm>
            <a:off x="2219415" y="2725445"/>
            <a:ext cx="435013" cy="15588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2AAF4-9418-45CF-8F44-60A840950BCF}"/>
              </a:ext>
            </a:extLst>
          </p:cNvPr>
          <p:cNvSpPr txBox="1"/>
          <p:nvPr/>
        </p:nvSpPr>
        <p:spPr>
          <a:xfrm>
            <a:off x="2120278" y="2349611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30D04E-02E8-4F2D-BA2F-AC88DFE486C1}"/>
              </a:ext>
            </a:extLst>
          </p:cNvPr>
          <p:cNvGrpSpPr/>
          <p:nvPr/>
        </p:nvGrpSpPr>
        <p:grpSpPr>
          <a:xfrm>
            <a:off x="3142688" y="2167313"/>
            <a:ext cx="1615733" cy="2675291"/>
            <a:chOff x="3235912" y="2158435"/>
            <a:chExt cx="1615733" cy="26752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00F2A2-18F0-4CFD-BDA0-237548698410}"/>
                </a:ext>
              </a:extLst>
            </p:cNvPr>
            <p:cNvSpPr/>
            <p:nvPr/>
          </p:nvSpPr>
          <p:spPr>
            <a:xfrm>
              <a:off x="3235912" y="4425411"/>
              <a:ext cx="1615733" cy="408315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High school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D96BEE-129E-4F6B-82F6-617B09F93ECB}"/>
                </a:ext>
              </a:extLst>
            </p:cNvPr>
            <p:cNvSpPr/>
            <p:nvPr/>
          </p:nvSpPr>
          <p:spPr>
            <a:xfrm>
              <a:off x="3738969" y="2527916"/>
              <a:ext cx="435013" cy="1766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614129-D8FA-4135-B0D6-C90BCDC345A1}"/>
                </a:ext>
              </a:extLst>
            </p:cNvPr>
            <p:cNvSpPr txBox="1"/>
            <p:nvPr/>
          </p:nvSpPr>
          <p:spPr>
            <a:xfrm>
              <a:off x="3641318" y="2158435"/>
              <a:ext cx="630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2.5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6CAA545-EB1F-4538-ADB9-EB1454BDE986}"/>
              </a:ext>
            </a:extLst>
          </p:cNvPr>
          <p:cNvSpPr/>
          <p:nvPr/>
        </p:nvSpPr>
        <p:spPr>
          <a:xfrm>
            <a:off x="4080758" y="2536794"/>
            <a:ext cx="435013" cy="1766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B0D2C-9B92-44EA-8012-1DA3DB9C1F46}"/>
              </a:ext>
            </a:extLst>
          </p:cNvPr>
          <p:cNvSpPr txBox="1"/>
          <p:nvPr/>
        </p:nvSpPr>
        <p:spPr>
          <a:xfrm>
            <a:off x="3983107" y="2165092"/>
            <a:ext cx="630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24106D-277F-4A33-94B6-F7E13E2869D1}"/>
              </a:ext>
            </a:extLst>
          </p:cNvPr>
          <p:cNvSpPr/>
          <p:nvPr/>
        </p:nvSpPr>
        <p:spPr>
          <a:xfrm>
            <a:off x="4891595" y="1305018"/>
            <a:ext cx="1154097" cy="942192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36EBE5-B5C8-4B22-ACD1-A30D00B04E1D}"/>
              </a:ext>
            </a:extLst>
          </p:cNvPr>
          <p:cNvSpPr txBox="1"/>
          <p:nvPr/>
        </p:nvSpPr>
        <p:spPr>
          <a:xfrm>
            <a:off x="5141644" y="1452067"/>
            <a:ext cx="1004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Vietnam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E141E-7A6D-41B6-B82F-8A9E7171053D}"/>
              </a:ext>
            </a:extLst>
          </p:cNvPr>
          <p:cNvSpPr txBox="1"/>
          <p:nvPr/>
        </p:nvSpPr>
        <p:spPr>
          <a:xfrm>
            <a:off x="5141643" y="1834997"/>
            <a:ext cx="1004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Japan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EB1C55-D023-4C2B-B062-F4821BD84279}"/>
              </a:ext>
            </a:extLst>
          </p:cNvPr>
          <p:cNvSpPr/>
          <p:nvPr/>
        </p:nvSpPr>
        <p:spPr>
          <a:xfrm>
            <a:off x="5073555" y="1525448"/>
            <a:ext cx="162770" cy="15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5CE16E-46F8-4C3C-9568-4F6BD379BF6C}"/>
              </a:ext>
            </a:extLst>
          </p:cNvPr>
          <p:cNvSpPr/>
          <p:nvPr/>
        </p:nvSpPr>
        <p:spPr>
          <a:xfrm>
            <a:off x="5060258" y="1926388"/>
            <a:ext cx="162770" cy="1515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1F9BB9-0E3B-40DB-8AF0-448A51E61DD1}"/>
              </a:ext>
            </a:extLst>
          </p:cNvPr>
          <p:cNvSpPr/>
          <p:nvPr/>
        </p:nvSpPr>
        <p:spPr>
          <a:xfrm>
            <a:off x="7097677" y="1123902"/>
            <a:ext cx="4733289" cy="59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Secondary student in Vietnam learn more than Japan.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C6EC8-B895-46F4-B697-56AA3CBD863E}"/>
              </a:ext>
            </a:extLst>
          </p:cNvPr>
          <p:cNvSpPr/>
          <p:nvPr/>
        </p:nvSpPr>
        <p:spPr>
          <a:xfrm>
            <a:off x="6593169" y="1246127"/>
            <a:ext cx="361018" cy="36908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24D3F-1615-450B-984B-C6D13FBFE9EC}"/>
              </a:ext>
            </a:extLst>
          </p:cNvPr>
          <p:cNvSpPr/>
          <p:nvPr/>
        </p:nvSpPr>
        <p:spPr>
          <a:xfrm>
            <a:off x="7097677" y="2738101"/>
            <a:ext cx="4512830" cy="59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Which percent of number students learn with time larger than 3 hours?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185E07-1902-43B6-821F-14C4DAB31311}"/>
              </a:ext>
            </a:extLst>
          </p:cNvPr>
          <p:cNvSpPr/>
          <p:nvPr/>
        </p:nvSpPr>
        <p:spPr>
          <a:xfrm>
            <a:off x="6593168" y="2860326"/>
            <a:ext cx="361018" cy="36908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92558E-5AE1-4E20-A45A-4D53E02B1314}"/>
              </a:ext>
            </a:extLst>
          </p:cNvPr>
          <p:cNvSpPr/>
          <p:nvPr/>
        </p:nvSpPr>
        <p:spPr>
          <a:xfrm>
            <a:off x="7097677" y="1740217"/>
            <a:ext cx="3259479" cy="533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p-value: 6e-4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significance level: 0.05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F904CB-9B43-4BB6-9F94-67EDD0C9A5D5}"/>
              </a:ext>
            </a:extLst>
          </p:cNvPr>
          <p:cNvSpPr/>
          <p:nvPr/>
        </p:nvSpPr>
        <p:spPr>
          <a:xfrm>
            <a:off x="7162917" y="3429000"/>
            <a:ext cx="4188665" cy="75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26 – 38% secondary student learn with time larger than 3 hours.</a:t>
            </a:r>
          </a:p>
        </p:txBody>
      </p:sp>
    </p:spTree>
    <p:extLst>
      <p:ext uri="{BB962C8B-B14F-4D97-AF65-F5344CB8AC3E}">
        <p14:creationId xmlns:p14="http://schemas.microsoft.com/office/powerpoint/2010/main" val="409893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  <p:bldP spid="55" grpId="0"/>
      <p:bldP spid="57" grpId="0" animBg="1"/>
      <p:bldP spid="59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1313652E-C758-4828-9BBF-C8382C3D8F59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Linear regression on learning habit model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FA65A81-AF5C-4EBB-8CEB-4E0EB9E9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76182"/>
              </p:ext>
            </p:extLst>
          </p:nvPr>
        </p:nvGraphicFramePr>
        <p:xfrm>
          <a:off x="489751" y="2055109"/>
          <a:ext cx="11212497" cy="259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045">
                  <a:extLst>
                    <a:ext uri="{9D8B030D-6E8A-4147-A177-3AD203B41FA5}">
                      <a16:colId xmlns:a16="http://schemas.microsoft.com/office/drawing/2014/main" val="39877936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2374404942"/>
                    </a:ext>
                  </a:extLst>
                </a:gridCol>
                <a:gridCol w="1919308">
                  <a:extLst>
                    <a:ext uri="{9D8B030D-6E8A-4147-A177-3AD203B41FA5}">
                      <a16:colId xmlns:a16="http://schemas.microsoft.com/office/drawing/2014/main" val="4040829483"/>
                    </a:ext>
                  </a:extLst>
                </a:gridCol>
                <a:gridCol w="1631760">
                  <a:extLst>
                    <a:ext uri="{9D8B030D-6E8A-4147-A177-3AD203B41FA5}">
                      <a16:colId xmlns:a16="http://schemas.microsoft.com/office/drawing/2014/main" val="1532994475"/>
                    </a:ext>
                  </a:extLst>
                </a:gridCol>
              </a:tblGrid>
              <a:tr h="5193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R-Square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Adjust R-square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40289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online ~ School type + Income + English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1.82e-57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868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Total online ~ School type + Income + English + Gender 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4.75e-51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89707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Total online ~ School type + Income + English + Total offline 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1.26e-67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76981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Total online ~ School type + Income + English + Total offline ^ 2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7.72e-71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6273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431B5C-5E76-4F94-9012-3F1628BDB5BE}"/>
              </a:ext>
            </a:extLst>
          </p:cNvPr>
          <p:cNvSpPr/>
          <p:nvPr/>
        </p:nvSpPr>
        <p:spPr>
          <a:xfrm>
            <a:off x="489752" y="4747632"/>
            <a:ext cx="11212496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Baseline model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349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6452B678-7013-493D-B72A-0BF0A5437694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Linear regression on learning habit model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CFCCFE-B014-482B-B9E2-12C971F8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49934"/>
              </p:ext>
            </p:extLst>
          </p:nvPr>
        </p:nvGraphicFramePr>
        <p:xfrm>
          <a:off x="563731" y="2113459"/>
          <a:ext cx="4786051" cy="18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71">
                  <a:extLst>
                    <a:ext uri="{9D8B030D-6E8A-4147-A177-3AD203B41FA5}">
                      <a16:colId xmlns:a16="http://schemas.microsoft.com/office/drawing/2014/main" val="57397687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11554506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3012903503"/>
                    </a:ext>
                  </a:extLst>
                </a:gridCol>
              </a:tblGrid>
              <a:tr h="36209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coef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96229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school_type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0.328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0.049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71681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0.146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0.162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54068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0.129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0.321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8511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Total_offline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5279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C5B3A26-56EE-487E-8189-9260D53D8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5266"/>
              </p:ext>
            </p:extLst>
          </p:nvPr>
        </p:nvGraphicFramePr>
        <p:xfrm>
          <a:off x="6167021" y="2113459"/>
          <a:ext cx="4786051" cy="18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71">
                  <a:extLst>
                    <a:ext uri="{9D8B030D-6E8A-4147-A177-3AD203B41FA5}">
                      <a16:colId xmlns:a16="http://schemas.microsoft.com/office/drawing/2014/main" val="57397687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11554506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3012903503"/>
                    </a:ext>
                  </a:extLst>
                </a:gridCol>
              </a:tblGrid>
              <a:tr h="36209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coef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96229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school_type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0.4564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0.049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71681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0.1375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0.162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54068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0.3141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0.321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8511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Total_offline_2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0.0371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5279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40DE971-1A01-4B59-9D9C-C52BAAB362C5}"/>
              </a:ext>
            </a:extLst>
          </p:cNvPr>
          <p:cNvSpPr/>
          <p:nvPr/>
        </p:nvSpPr>
        <p:spPr>
          <a:xfrm>
            <a:off x="563731" y="4147462"/>
            <a:ext cx="4889007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F8585-BE8E-4737-8738-EA68D43D048B}"/>
              </a:ext>
            </a:extLst>
          </p:cNvPr>
          <p:cNvSpPr/>
          <p:nvPr/>
        </p:nvSpPr>
        <p:spPr>
          <a:xfrm>
            <a:off x="6167021" y="4243527"/>
            <a:ext cx="4786051" cy="76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50782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E481F3C6-7055-485F-9184-78740AFB5CB2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Linear regression on learning habit model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513A-0CDE-4B7D-A4AE-11B347192466}"/>
              </a:ext>
            </a:extLst>
          </p:cNvPr>
          <p:cNvSpPr/>
          <p:nvPr/>
        </p:nvSpPr>
        <p:spPr>
          <a:xfrm>
            <a:off x="514904" y="1198486"/>
            <a:ext cx="9081856" cy="749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Model 5: Total online ~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School_type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Total_offline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49F7E5C-C9A2-46DF-BD6D-6AC0402E3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68298"/>
              </p:ext>
            </p:extLst>
          </p:nvPr>
        </p:nvGraphicFramePr>
        <p:xfrm>
          <a:off x="625875" y="2037999"/>
          <a:ext cx="4786051" cy="1153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71">
                  <a:extLst>
                    <a:ext uri="{9D8B030D-6E8A-4147-A177-3AD203B41FA5}">
                      <a16:colId xmlns:a16="http://schemas.microsoft.com/office/drawing/2014/main" val="57397687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11554506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3012903503"/>
                    </a:ext>
                  </a:extLst>
                </a:gridCol>
              </a:tblGrid>
              <a:tr h="30052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coef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96229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school_type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71681"/>
                  </a:ext>
                </a:extLst>
              </a:tr>
              <a:tr h="40155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Total_offline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5406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874B5F6-73BB-4C17-9C64-F4EC7CDF1E51}"/>
              </a:ext>
            </a:extLst>
          </p:cNvPr>
          <p:cNvSpPr/>
          <p:nvPr/>
        </p:nvSpPr>
        <p:spPr>
          <a:xfrm>
            <a:off x="514904" y="3429000"/>
            <a:ext cx="9081856" cy="749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Model 6: Total online ~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School_type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Total_offline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Self_evaluation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19B935A-F0AC-41E4-A115-C096E068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88387"/>
              </p:ext>
            </p:extLst>
          </p:nvPr>
        </p:nvGraphicFramePr>
        <p:xfrm>
          <a:off x="625875" y="4178286"/>
          <a:ext cx="4786051" cy="155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771">
                  <a:extLst>
                    <a:ext uri="{9D8B030D-6E8A-4147-A177-3AD203B41FA5}">
                      <a16:colId xmlns:a16="http://schemas.microsoft.com/office/drawing/2014/main" val="57397687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11554506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3012903503"/>
                    </a:ext>
                  </a:extLst>
                </a:gridCol>
              </a:tblGrid>
              <a:tr h="30052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coef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96229"/>
                  </a:ext>
                </a:extLst>
              </a:tr>
              <a:tr h="36209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school_type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71681"/>
                  </a:ext>
                </a:extLst>
              </a:tr>
              <a:tr h="40155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Total_offline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0.46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54068"/>
                  </a:ext>
                </a:extLst>
              </a:tr>
              <a:tr h="40155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Self_evaluation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0.031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80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57D0CC-8425-40E1-A06D-7197A401F848}"/>
              </a:ext>
            </a:extLst>
          </p:cNvPr>
          <p:cNvSpPr txBox="1"/>
          <p:nvPr/>
        </p:nvSpPr>
        <p:spPr>
          <a:xfrm>
            <a:off x="1066920" y="2948343"/>
            <a:ext cx="785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Ubuntu" panose="020B0604020202020204" charset="0"/>
              </a:rPr>
              <a:t>CONCLUSION</a:t>
            </a:r>
          </a:p>
        </p:txBody>
      </p:sp>
      <p:sp>
        <p:nvSpPr>
          <p:cNvPr id="13" name="Google Shape;200;p31">
            <a:extLst>
              <a:ext uri="{FF2B5EF4-FFF2-40B4-BE49-F238E27FC236}">
                <a16:creationId xmlns:a16="http://schemas.microsoft.com/office/drawing/2014/main" id="{7FBAEF6D-AB71-49B1-B4C2-F15D0B0ADB9E}"/>
              </a:ext>
            </a:extLst>
          </p:cNvPr>
          <p:cNvSpPr txBox="1">
            <a:spLocks/>
          </p:cNvSpPr>
          <p:nvPr/>
        </p:nvSpPr>
        <p:spPr>
          <a:xfrm>
            <a:off x="1066920" y="3803125"/>
            <a:ext cx="6896350" cy="531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Advantages 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3951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7A6B384D-FCD3-44E9-99CD-01DC31DEDC50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Advantages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5" name="Google Shape;200;p31">
            <a:extLst>
              <a:ext uri="{FF2B5EF4-FFF2-40B4-BE49-F238E27FC236}">
                <a16:creationId xmlns:a16="http://schemas.microsoft.com/office/drawing/2014/main" id="{D1B81AC9-D262-48D9-9D69-207314E0BBF4}"/>
              </a:ext>
            </a:extLst>
          </p:cNvPr>
          <p:cNvSpPr txBox="1">
            <a:spLocks/>
          </p:cNvSpPr>
          <p:nvPr/>
        </p:nvSpPr>
        <p:spPr>
          <a:xfrm>
            <a:off x="933440" y="1681460"/>
            <a:ext cx="10918250" cy="1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Ubuntu" panose="020B0604020202020204"/>
              </a:rPr>
              <a:t>Instead using RGB color, the figures use base color with darker and lighter.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" panose="020B0604020202020204"/>
                <a:sym typeface="Ubuntu Light"/>
              </a:rPr>
              <a:t>Explain re</a:t>
            </a:r>
            <a:r>
              <a:rPr lang="en-US" sz="2000" kern="0" dirty="0" err="1">
                <a:solidFill>
                  <a:schemeClr val="bg1"/>
                </a:solidFill>
                <a:latin typeface="Ubuntu" panose="020B0604020202020204"/>
              </a:rPr>
              <a:t>lationship</a:t>
            </a:r>
            <a:r>
              <a:rPr lang="en-US" sz="2000" kern="0" dirty="0">
                <a:solidFill>
                  <a:schemeClr val="bg1"/>
                </a:solidFill>
                <a:latin typeface="Ubuntu" panose="020B0604020202020204"/>
              </a:rPr>
              <a:t> between dependent variables and predict variables.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" panose="020B0604020202020204"/>
                <a:sym typeface="Ubuntu Light"/>
              </a:rPr>
              <a:t>Build a model to predict total online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Ubuntu" panose="020B0604020202020204"/>
              </a:rPr>
              <a:t>Define which features are important to improve online learning hours.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buntu" panose="020B0604020202020204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77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FD212B4C-C873-4DEA-BAF5-1101A562ED2F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Disadvantages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sp>
        <p:nvSpPr>
          <p:cNvPr id="5" name="Google Shape;200;p31">
            <a:extLst>
              <a:ext uri="{FF2B5EF4-FFF2-40B4-BE49-F238E27FC236}">
                <a16:creationId xmlns:a16="http://schemas.microsoft.com/office/drawing/2014/main" id="{5828FB84-E550-4F7D-AA6F-4D4BB4442197}"/>
              </a:ext>
            </a:extLst>
          </p:cNvPr>
          <p:cNvSpPr txBox="1">
            <a:spLocks/>
          </p:cNvSpPr>
          <p:nvPr/>
        </p:nvSpPr>
        <p:spPr>
          <a:xfrm>
            <a:off x="1084359" y="1681460"/>
            <a:ext cx="10218589" cy="174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Ubuntu" panose="020B0604020202020204"/>
              </a:rPr>
              <a:t>The data can exist bias because collect method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Ubuntu" panose="020B0604020202020204"/>
              </a:rPr>
              <a:t>The model doesn’t useful to provide a solution for online learning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buntu" panose="020B0604020202020204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79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A4E975F7-4242-4527-8803-174B97931B16}"/>
              </a:ext>
            </a:extLst>
          </p:cNvPr>
          <p:cNvSpPr txBox="1">
            <a:spLocks/>
          </p:cNvSpPr>
          <p:nvPr/>
        </p:nvSpPr>
        <p:spPr>
          <a:xfrm>
            <a:off x="816746" y="260428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4400" kern="0" dirty="0">
                <a:solidFill>
                  <a:schemeClr val="bg1">
                    <a:lumMod val="85000"/>
                  </a:schemeClr>
                </a:solidFill>
              </a:rPr>
              <a:t>Question &amp; Answer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953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57D0CC-8425-40E1-A06D-7197A401F848}"/>
              </a:ext>
            </a:extLst>
          </p:cNvPr>
          <p:cNvSpPr txBox="1"/>
          <p:nvPr/>
        </p:nvSpPr>
        <p:spPr>
          <a:xfrm>
            <a:off x="1066920" y="2948343"/>
            <a:ext cx="577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Ubuntu" panose="020B0604020202020204" charset="0"/>
              </a:rPr>
              <a:t>INTRODUCTION</a:t>
            </a:r>
          </a:p>
        </p:txBody>
      </p:sp>
      <p:sp>
        <p:nvSpPr>
          <p:cNvPr id="13" name="Google Shape;200;p31">
            <a:extLst>
              <a:ext uri="{FF2B5EF4-FFF2-40B4-BE49-F238E27FC236}">
                <a16:creationId xmlns:a16="http://schemas.microsoft.com/office/drawing/2014/main" id="{7FBAEF6D-AB71-49B1-B4C2-F15D0B0ADB9E}"/>
              </a:ext>
            </a:extLst>
          </p:cNvPr>
          <p:cNvSpPr txBox="1">
            <a:spLocks/>
          </p:cNvSpPr>
          <p:nvPr/>
        </p:nvSpPr>
        <p:spPr>
          <a:xfrm>
            <a:off x="1066920" y="3803125"/>
            <a:ext cx="9488629" cy="531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Why we change learning method from offline to online?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Which research goals should be concerned?</a:t>
            </a:r>
          </a:p>
        </p:txBody>
      </p:sp>
    </p:spTree>
    <p:extLst>
      <p:ext uri="{BB962C8B-B14F-4D97-AF65-F5344CB8AC3E}">
        <p14:creationId xmlns:p14="http://schemas.microsoft.com/office/powerpoint/2010/main" val="36002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A4E975F7-4242-4527-8803-174B97931B16}"/>
              </a:ext>
            </a:extLst>
          </p:cNvPr>
          <p:cNvSpPr txBox="1">
            <a:spLocks/>
          </p:cNvSpPr>
          <p:nvPr/>
        </p:nvSpPr>
        <p:spPr>
          <a:xfrm>
            <a:off x="816746" y="260428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Thank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28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3B536A39-9E31-4752-AAD7-5883684F8DC4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Introduction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5F360-5133-4259-998A-C7D76822479A}"/>
              </a:ext>
            </a:extLst>
          </p:cNvPr>
          <p:cNvCxnSpPr>
            <a:cxnSpLocks/>
          </p:cNvCxnSpPr>
          <p:nvPr/>
        </p:nvCxnSpPr>
        <p:spPr>
          <a:xfrm>
            <a:off x="609600" y="3509602"/>
            <a:ext cx="10972800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0;p31">
            <a:extLst>
              <a:ext uri="{FF2B5EF4-FFF2-40B4-BE49-F238E27FC236}">
                <a16:creationId xmlns:a16="http://schemas.microsoft.com/office/drawing/2014/main" id="{DC56F2C2-996F-46B7-9E54-431A41C88572}"/>
              </a:ext>
            </a:extLst>
          </p:cNvPr>
          <p:cNvSpPr txBox="1">
            <a:spLocks/>
          </p:cNvSpPr>
          <p:nvPr/>
        </p:nvSpPr>
        <p:spPr>
          <a:xfrm>
            <a:off x="838808" y="2953005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23/1/2020</a:t>
            </a:r>
          </a:p>
        </p:txBody>
      </p:sp>
      <p:sp>
        <p:nvSpPr>
          <p:cNvPr id="14" name="Google Shape;200;p31">
            <a:extLst>
              <a:ext uri="{FF2B5EF4-FFF2-40B4-BE49-F238E27FC236}">
                <a16:creationId xmlns:a16="http://schemas.microsoft.com/office/drawing/2014/main" id="{A5F18972-028B-4416-860C-5806B9A6CD80}"/>
              </a:ext>
            </a:extLst>
          </p:cNvPr>
          <p:cNvSpPr txBox="1">
            <a:spLocks/>
          </p:cNvSpPr>
          <p:nvPr/>
        </p:nvSpPr>
        <p:spPr>
          <a:xfrm>
            <a:off x="9973282" y="2953005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Now</a:t>
            </a:r>
          </a:p>
        </p:txBody>
      </p:sp>
      <p:sp>
        <p:nvSpPr>
          <p:cNvPr id="12" name="Google Shape;200;p31">
            <a:extLst>
              <a:ext uri="{FF2B5EF4-FFF2-40B4-BE49-F238E27FC236}">
                <a16:creationId xmlns:a16="http://schemas.microsoft.com/office/drawing/2014/main" id="{27A84BCE-F7EE-4A16-BB97-47B119CFCC9F}"/>
              </a:ext>
            </a:extLst>
          </p:cNvPr>
          <p:cNvSpPr txBox="1">
            <a:spLocks/>
          </p:cNvSpPr>
          <p:nvPr/>
        </p:nvSpPr>
        <p:spPr>
          <a:xfrm>
            <a:off x="5652960" y="2980339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80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Ubuntu Light"/>
                <a:sym typeface="Ubuntu Light"/>
              </a:rPr>
              <a:t>28/2</a:t>
            </a:r>
          </a:p>
        </p:txBody>
      </p:sp>
      <p:sp>
        <p:nvSpPr>
          <p:cNvPr id="21" name="Google Shape;200;p31">
            <a:extLst>
              <a:ext uri="{FF2B5EF4-FFF2-40B4-BE49-F238E27FC236}">
                <a16:creationId xmlns:a16="http://schemas.microsoft.com/office/drawing/2014/main" id="{9BDC125B-148B-4BF0-91EB-644246F2080C}"/>
              </a:ext>
            </a:extLst>
          </p:cNvPr>
          <p:cNvSpPr txBox="1">
            <a:spLocks/>
          </p:cNvSpPr>
          <p:nvPr/>
        </p:nvSpPr>
        <p:spPr>
          <a:xfrm>
            <a:off x="516113" y="5636026"/>
            <a:ext cx="206190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The pandemic started in Vietnam</a:t>
            </a:r>
          </a:p>
        </p:txBody>
      </p:sp>
      <p:sp>
        <p:nvSpPr>
          <p:cNvPr id="31" name="Google Shape;200;p31">
            <a:extLst>
              <a:ext uri="{FF2B5EF4-FFF2-40B4-BE49-F238E27FC236}">
                <a16:creationId xmlns:a16="http://schemas.microsoft.com/office/drawing/2014/main" id="{D1EE5C57-7854-4DE5-B84F-551AE5360A01}"/>
              </a:ext>
            </a:extLst>
          </p:cNvPr>
          <p:cNvSpPr txBox="1">
            <a:spLocks/>
          </p:cNvSpPr>
          <p:nvPr/>
        </p:nvSpPr>
        <p:spPr>
          <a:xfrm>
            <a:off x="3860283" y="2953005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9/2</a:t>
            </a:r>
          </a:p>
        </p:txBody>
      </p:sp>
      <p:sp>
        <p:nvSpPr>
          <p:cNvPr id="33" name="Google Shape;200;p31">
            <a:extLst>
              <a:ext uri="{FF2B5EF4-FFF2-40B4-BE49-F238E27FC236}">
                <a16:creationId xmlns:a16="http://schemas.microsoft.com/office/drawing/2014/main" id="{45EB5CB4-5122-416A-8815-4E10D2317517}"/>
              </a:ext>
            </a:extLst>
          </p:cNvPr>
          <p:cNvSpPr txBox="1">
            <a:spLocks/>
          </p:cNvSpPr>
          <p:nvPr/>
        </p:nvSpPr>
        <p:spPr>
          <a:xfrm>
            <a:off x="8100708" y="2953005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16/3</a:t>
            </a:r>
          </a:p>
        </p:txBody>
      </p:sp>
      <p:sp>
        <p:nvSpPr>
          <p:cNvPr id="35" name="Google Shape;200;p31">
            <a:extLst>
              <a:ext uri="{FF2B5EF4-FFF2-40B4-BE49-F238E27FC236}">
                <a16:creationId xmlns:a16="http://schemas.microsoft.com/office/drawing/2014/main" id="{5923DD12-26B6-4A7B-8A24-754AED3E986B}"/>
              </a:ext>
            </a:extLst>
          </p:cNvPr>
          <p:cNvSpPr txBox="1">
            <a:spLocks/>
          </p:cNvSpPr>
          <p:nvPr/>
        </p:nvSpPr>
        <p:spPr>
          <a:xfrm>
            <a:off x="2410027" y="2951145"/>
            <a:ext cx="1609118" cy="50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800" kern="0" dirty="0">
                <a:solidFill>
                  <a:schemeClr val="accent2"/>
                </a:solidFill>
              </a:rPr>
              <a:t>7</a:t>
            </a:r>
            <a:r>
              <a:rPr kumimoji="0" lang="en-US" sz="180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Ubuntu Light"/>
                <a:sym typeface="Ubuntu Light"/>
              </a:rPr>
              <a:t>/2</a:t>
            </a:r>
          </a:p>
        </p:txBody>
      </p:sp>
      <p:sp>
        <p:nvSpPr>
          <p:cNvPr id="37" name="Google Shape;200;p31">
            <a:extLst>
              <a:ext uri="{FF2B5EF4-FFF2-40B4-BE49-F238E27FC236}">
                <a16:creationId xmlns:a16="http://schemas.microsoft.com/office/drawing/2014/main" id="{2EE44A4F-4894-4C00-BEBA-B06DC5CB1E77}"/>
              </a:ext>
            </a:extLst>
          </p:cNvPr>
          <p:cNvSpPr txBox="1">
            <a:spLocks/>
          </p:cNvSpPr>
          <p:nvPr/>
        </p:nvSpPr>
        <p:spPr>
          <a:xfrm>
            <a:off x="3752523" y="1170866"/>
            <a:ext cx="1824638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chemeClr val="bg1"/>
                </a:solidFill>
              </a:rPr>
              <a:t>Data collect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F21DAD-2B24-4E85-A249-97C364767926}"/>
              </a:ext>
            </a:extLst>
          </p:cNvPr>
          <p:cNvCxnSpPr>
            <a:cxnSpLocks/>
          </p:cNvCxnSpPr>
          <p:nvPr/>
        </p:nvCxnSpPr>
        <p:spPr>
          <a:xfrm>
            <a:off x="3214586" y="1672797"/>
            <a:ext cx="324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6AFF78-ABAB-4680-A729-9FC08C737394}"/>
              </a:ext>
            </a:extLst>
          </p:cNvPr>
          <p:cNvCxnSpPr>
            <a:endCxn id="35" idx="0"/>
          </p:cNvCxnSpPr>
          <p:nvPr/>
        </p:nvCxnSpPr>
        <p:spPr>
          <a:xfrm>
            <a:off x="3214586" y="1672797"/>
            <a:ext cx="0" cy="127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7B74B-8730-47A3-95A2-6426EFA42F8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457519" y="1671868"/>
            <a:ext cx="0" cy="130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101EDF-6555-48AA-B4D7-DD3D1253ABD4}"/>
              </a:ext>
            </a:extLst>
          </p:cNvPr>
          <p:cNvCxnSpPr>
            <a:cxnSpLocks/>
          </p:cNvCxnSpPr>
          <p:nvPr/>
        </p:nvCxnSpPr>
        <p:spPr>
          <a:xfrm>
            <a:off x="1547064" y="3597679"/>
            <a:ext cx="0" cy="1986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773557-35E8-43B5-B31E-90FDFF2CCC29}"/>
              </a:ext>
            </a:extLst>
          </p:cNvPr>
          <p:cNvCxnSpPr>
            <a:cxnSpLocks/>
          </p:cNvCxnSpPr>
          <p:nvPr/>
        </p:nvCxnSpPr>
        <p:spPr>
          <a:xfrm flipV="1">
            <a:off x="4664842" y="3597678"/>
            <a:ext cx="0" cy="1986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00;p31">
            <a:extLst>
              <a:ext uri="{FF2B5EF4-FFF2-40B4-BE49-F238E27FC236}">
                <a16:creationId xmlns:a16="http://schemas.microsoft.com/office/drawing/2014/main" id="{4E35A2EA-5BCC-493F-9279-0971F379FA54}"/>
              </a:ext>
            </a:extLst>
          </p:cNvPr>
          <p:cNvSpPr txBox="1">
            <a:spLocks/>
          </p:cNvSpPr>
          <p:nvPr/>
        </p:nvSpPr>
        <p:spPr>
          <a:xfrm>
            <a:off x="6084106" y="5746893"/>
            <a:ext cx="206190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First school closure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2DEBB5-934B-49D1-B0D0-3C7D356C2B9F}"/>
              </a:ext>
            </a:extLst>
          </p:cNvPr>
          <p:cNvCxnSpPr>
            <a:cxnSpLocks/>
          </p:cNvCxnSpPr>
          <p:nvPr/>
        </p:nvCxnSpPr>
        <p:spPr>
          <a:xfrm flipV="1">
            <a:off x="8980869" y="3597678"/>
            <a:ext cx="0" cy="1986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F98309A-757A-4207-8989-F2380353ABE7}"/>
              </a:ext>
            </a:extLst>
          </p:cNvPr>
          <p:cNvCxnSpPr>
            <a:cxnSpLocks/>
          </p:cNvCxnSpPr>
          <p:nvPr/>
        </p:nvCxnSpPr>
        <p:spPr>
          <a:xfrm>
            <a:off x="4664842" y="5584057"/>
            <a:ext cx="4316027" cy="133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Virus Icons - Free Download, PNG and SVG">
            <a:extLst>
              <a:ext uri="{FF2B5EF4-FFF2-40B4-BE49-F238E27FC236}">
                <a16:creationId xmlns:a16="http://schemas.microsoft.com/office/drawing/2014/main" id="{A9F5C7D6-2E44-499D-8831-9E988223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8" y="3084006"/>
            <a:ext cx="236207" cy="23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7E3BA-C592-42E0-BDD8-9C3ECBBF37D4}"/>
              </a:ext>
            </a:extLst>
          </p:cNvPr>
          <p:cNvSpPr/>
          <p:nvPr/>
        </p:nvSpPr>
        <p:spPr>
          <a:xfrm>
            <a:off x="399495" y="1198486"/>
            <a:ext cx="10999433" cy="506027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62A03AC5-5AFB-4852-ACEC-D383F3EFE195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lang="en-US" sz="3200" kern="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Ubuntu"/>
              <a:sym typeface="Ubuntu"/>
            </a:endParaRPr>
          </a:p>
        </p:txBody>
      </p:sp>
      <p:pic>
        <p:nvPicPr>
          <p:cNvPr id="1032" name="Picture 8" descr="Printable Vietnam Template | Vietnam tattoo, Vietnam art, Tribute tattoos">
            <a:extLst>
              <a:ext uri="{FF2B5EF4-FFF2-40B4-BE49-F238E27FC236}">
                <a16:creationId xmlns:a16="http://schemas.microsoft.com/office/drawing/2014/main" id="{0EA7126B-A49E-47BF-B9D1-37A56EB0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394734"/>
            <a:ext cx="3446019" cy="446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0;p31">
            <a:extLst>
              <a:ext uri="{FF2B5EF4-FFF2-40B4-BE49-F238E27FC236}">
                <a16:creationId xmlns:a16="http://schemas.microsoft.com/office/drawing/2014/main" id="{04AFBC6E-E1F4-499C-AE5A-89D69D915D4B}"/>
              </a:ext>
            </a:extLst>
          </p:cNvPr>
          <p:cNvSpPr txBox="1">
            <a:spLocks/>
          </p:cNvSpPr>
          <p:nvPr/>
        </p:nvSpPr>
        <p:spPr>
          <a:xfrm>
            <a:off x="3550238" y="1661745"/>
            <a:ext cx="1631361" cy="5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2800" kern="0" dirty="0" err="1">
                <a:solidFill>
                  <a:schemeClr val="tx1">
                    <a:lumMod val="75000"/>
                  </a:schemeClr>
                </a:solidFill>
              </a:rPr>
              <a:t>Hà</a:t>
            </a:r>
            <a:r>
              <a:rPr lang="en-US" sz="2800" kern="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800" kern="0" dirty="0" err="1">
                <a:solidFill>
                  <a:schemeClr val="tx1">
                    <a:lumMod val="75000"/>
                  </a:schemeClr>
                </a:solidFill>
              </a:rPr>
              <a:t>Nội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7AB14-5DF3-4D38-8A8E-FB420F945A89}"/>
              </a:ext>
            </a:extLst>
          </p:cNvPr>
          <p:cNvSpPr/>
          <p:nvPr/>
        </p:nvSpPr>
        <p:spPr>
          <a:xfrm>
            <a:off x="1971675" y="2118634"/>
            <a:ext cx="190500" cy="1898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49438-4776-4BF9-A06D-BA05D604A33B}"/>
              </a:ext>
            </a:extLst>
          </p:cNvPr>
          <p:cNvCxnSpPr/>
          <p:nvPr/>
        </p:nvCxnSpPr>
        <p:spPr>
          <a:xfrm flipV="1">
            <a:off x="2162175" y="2028825"/>
            <a:ext cx="1388064" cy="18471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00;p31">
            <a:extLst>
              <a:ext uri="{FF2B5EF4-FFF2-40B4-BE49-F238E27FC236}">
                <a16:creationId xmlns:a16="http://schemas.microsoft.com/office/drawing/2014/main" id="{863A3E07-E6D8-43DA-8AAE-06FC72AB1D3A}"/>
              </a:ext>
            </a:extLst>
          </p:cNvPr>
          <p:cNvSpPr txBox="1">
            <a:spLocks/>
          </p:cNvSpPr>
          <p:nvPr/>
        </p:nvSpPr>
        <p:spPr>
          <a:xfrm>
            <a:off x="5583222" y="3852822"/>
            <a:ext cx="5526531" cy="121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66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Ubuntu Light"/>
                <a:sym typeface="Ubuntu Light"/>
              </a:rPr>
              <a:t>1.4M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Ubuntu Light"/>
                <a:sym typeface="Ubuntu Light"/>
              </a:rPr>
              <a:t>students</a:t>
            </a:r>
            <a:endParaRPr kumimoji="0" lang="en-US" sz="6600" b="0" i="0" u="none" strike="noStrike" kern="0" cap="none" spc="0" normalizeH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11" name="Google Shape;200;p31">
            <a:extLst>
              <a:ext uri="{FF2B5EF4-FFF2-40B4-BE49-F238E27FC236}">
                <a16:creationId xmlns:a16="http://schemas.microsoft.com/office/drawing/2014/main" id="{1CEE5C40-6115-4896-BC28-5475C7B19820}"/>
              </a:ext>
            </a:extLst>
          </p:cNvPr>
          <p:cNvSpPr txBox="1">
            <a:spLocks/>
          </p:cNvSpPr>
          <p:nvPr/>
        </p:nvSpPr>
        <p:spPr>
          <a:xfrm>
            <a:off x="5583222" y="2385188"/>
            <a:ext cx="5526531" cy="121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66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Ubuntu Light"/>
                <a:sym typeface="Ubuntu Light"/>
              </a:rPr>
              <a:t>1556 </a:t>
            </a:r>
            <a:r>
              <a:rPr lang="en-US" sz="2800" kern="0" dirty="0">
                <a:solidFill>
                  <a:schemeClr val="tx1">
                    <a:lumMod val="75000"/>
                  </a:schemeClr>
                </a:solidFill>
              </a:rPr>
              <a:t>schools</a:t>
            </a:r>
            <a:endParaRPr kumimoji="0" lang="en-US" sz="6600" b="0" i="0" u="none" strike="noStrike" kern="0" cap="none" spc="0" normalizeH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7982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D5387AD8-9C93-4865-85D1-76ADF18AF0FB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Introduction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AAEAF7C-1471-4D12-AB84-DDA07D6FF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974" y="1198486"/>
            <a:ext cx="1179252" cy="1179252"/>
          </a:xfrm>
          <a:prstGeom prst="rect">
            <a:avLst/>
          </a:prstGeom>
        </p:spPr>
      </p:pic>
      <p:pic>
        <p:nvPicPr>
          <p:cNvPr id="18" name="Graphic 17" descr="Person eating">
            <a:extLst>
              <a:ext uri="{FF2B5EF4-FFF2-40B4-BE49-F238E27FC236}">
                <a16:creationId xmlns:a16="http://schemas.microsoft.com/office/drawing/2014/main" id="{653BB23B-AC25-434F-B0FD-BA0D2A000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4463" y="5067110"/>
            <a:ext cx="1057275" cy="1057275"/>
          </a:xfrm>
          <a:prstGeom prst="rect">
            <a:avLst/>
          </a:prstGeom>
        </p:spPr>
      </p:pic>
      <p:pic>
        <p:nvPicPr>
          <p:cNvPr id="20" name="Graphic 19" descr="Person eating">
            <a:extLst>
              <a:ext uri="{FF2B5EF4-FFF2-40B4-BE49-F238E27FC236}">
                <a16:creationId xmlns:a16="http://schemas.microsoft.com/office/drawing/2014/main" id="{AB86712F-C01D-47CC-A6A2-BE8E5F2F4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1699" y="5078297"/>
            <a:ext cx="1057275" cy="1057275"/>
          </a:xfrm>
          <a:prstGeom prst="rect">
            <a:avLst/>
          </a:prstGeom>
        </p:spPr>
      </p:pic>
      <p:pic>
        <p:nvPicPr>
          <p:cNvPr id="22" name="Graphic 21" descr="Person eating">
            <a:extLst>
              <a:ext uri="{FF2B5EF4-FFF2-40B4-BE49-F238E27FC236}">
                <a16:creationId xmlns:a16="http://schemas.microsoft.com/office/drawing/2014/main" id="{97F7DF0C-D0F1-4101-ADA2-98CFBDE70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2714" y="5078297"/>
            <a:ext cx="1057275" cy="1057275"/>
          </a:xfrm>
          <a:prstGeom prst="rect">
            <a:avLst/>
          </a:prstGeom>
        </p:spPr>
      </p:pic>
      <p:pic>
        <p:nvPicPr>
          <p:cNvPr id="24" name="Graphic 23" descr="Person eating">
            <a:extLst>
              <a:ext uri="{FF2B5EF4-FFF2-40B4-BE49-F238E27FC236}">
                <a16:creationId xmlns:a16="http://schemas.microsoft.com/office/drawing/2014/main" id="{CC062AC1-E7CC-41B8-A514-07944CCB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0364" y="5078296"/>
            <a:ext cx="1057275" cy="1057275"/>
          </a:xfrm>
          <a:prstGeom prst="rect">
            <a:avLst/>
          </a:prstGeom>
        </p:spPr>
      </p:pic>
      <p:sp>
        <p:nvSpPr>
          <p:cNvPr id="34" name="Google Shape;200;p31">
            <a:extLst>
              <a:ext uri="{FF2B5EF4-FFF2-40B4-BE49-F238E27FC236}">
                <a16:creationId xmlns:a16="http://schemas.microsoft.com/office/drawing/2014/main" id="{7DC3A71B-22A2-4178-88C9-AC52FF53DFED}"/>
              </a:ext>
            </a:extLst>
          </p:cNvPr>
          <p:cNvSpPr txBox="1">
            <a:spLocks/>
          </p:cNvSpPr>
          <p:nvPr/>
        </p:nvSpPr>
        <p:spPr>
          <a:xfrm>
            <a:off x="1679020" y="5266918"/>
            <a:ext cx="1494818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" panose="020B0604020202020204"/>
                <a:sym typeface="Ubuntu Light"/>
              </a:rPr>
              <a:t>Target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958252-086C-421E-95FD-7BA207AF35BF}"/>
              </a:ext>
            </a:extLst>
          </p:cNvPr>
          <p:cNvGrpSpPr/>
          <p:nvPr/>
        </p:nvGrpSpPr>
        <p:grpSpPr>
          <a:xfrm>
            <a:off x="1679020" y="3336659"/>
            <a:ext cx="8197182" cy="914400"/>
            <a:chOff x="1679020" y="3336659"/>
            <a:chExt cx="8197182" cy="914400"/>
          </a:xfrm>
        </p:grpSpPr>
        <p:pic>
          <p:nvPicPr>
            <p:cNvPr id="16" name="Graphic 15" descr="Male profile">
              <a:extLst>
                <a:ext uri="{FF2B5EF4-FFF2-40B4-BE49-F238E27FC236}">
                  <a16:creationId xmlns:a16="http://schemas.microsoft.com/office/drawing/2014/main" id="{2FD4D7F9-5278-44C1-9EB4-9FF87B8C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5901" y="333665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ale profile">
              <a:extLst>
                <a:ext uri="{FF2B5EF4-FFF2-40B4-BE49-F238E27FC236}">
                  <a16:creationId xmlns:a16="http://schemas.microsoft.com/office/drawing/2014/main" id="{38CEBCB5-14C4-43BA-894A-7319882F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13137" y="333665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Male profile">
              <a:extLst>
                <a:ext uri="{FF2B5EF4-FFF2-40B4-BE49-F238E27FC236}">
                  <a16:creationId xmlns:a16="http://schemas.microsoft.com/office/drawing/2014/main" id="{896B338F-8BA8-40FF-A00B-FD8008B20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0769" y="333665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Male profile">
              <a:extLst>
                <a:ext uri="{FF2B5EF4-FFF2-40B4-BE49-F238E27FC236}">
                  <a16:creationId xmlns:a16="http://schemas.microsoft.com/office/drawing/2014/main" id="{C62C5FDE-79B5-4C47-AA65-54618C37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61802" y="3336659"/>
              <a:ext cx="914400" cy="914400"/>
            </a:xfrm>
            <a:prstGeom prst="rect">
              <a:avLst/>
            </a:prstGeom>
          </p:spPr>
        </p:pic>
        <p:sp>
          <p:nvSpPr>
            <p:cNvPr id="36" name="Google Shape;200;p31">
              <a:extLst>
                <a:ext uri="{FF2B5EF4-FFF2-40B4-BE49-F238E27FC236}">
                  <a16:creationId xmlns:a16="http://schemas.microsoft.com/office/drawing/2014/main" id="{92E9936D-89D1-43D5-B54E-D52C3E0B933F}"/>
                </a:ext>
              </a:extLst>
            </p:cNvPr>
            <p:cNvSpPr txBox="1">
              <a:spLocks/>
            </p:cNvSpPr>
            <p:nvPr/>
          </p:nvSpPr>
          <p:spPr>
            <a:xfrm>
              <a:off x="1679020" y="3542893"/>
              <a:ext cx="1494818" cy="501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2pPr>
              <a:lvl3pPr marL="1371600" marR="0" lvl="2" indent="-311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3pPr>
              <a:lvl4pPr marL="1828800" marR="0" lvl="3" indent="-311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8pPr>
              <a:lvl9pPr marL="4114800" marR="0" lvl="8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000"/>
                <a:buFont typeface="Ubuntu Light"/>
                <a:buNone/>
                <a:defRPr sz="1200" b="0" i="0" u="none" strike="noStrike" cap="none">
                  <a:solidFill>
                    <a:schemeClr val="lt2"/>
                  </a:solidFill>
                  <a:latin typeface="Ubuntu Light"/>
                  <a:ea typeface="Ubuntu Light"/>
                  <a:cs typeface="Ubuntu Light"/>
                  <a:sym typeface="Ubuntu Light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400"/>
                <a:buFont typeface="Ubuntu Light"/>
                <a:buNone/>
                <a:tabLst/>
                <a:defRPr/>
              </a:pPr>
              <a:r>
                <a: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buntu" panose="020B0604020202020204"/>
                  <a:sym typeface="Ubuntu Light"/>
                </a:rPr>
                <a:t>Parents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825ADB-FA8B-4F16-BA26-255D3A2204E1}"/>
              </a:ext>
            </a:extLst>
          </p:cNvPr>
          <p:cNvGrpSpPr/>
          <p:nvPr/>
        </p:nvGrpSpPr>
        <p:grpSpPr>
          <a:xfrm>
            <a:off x="4123101" y="2377738"/>
            <a:ext cx="5295901" cy="958921"/>
            <a:chOff x="4123101" y="2441504"/>
            <a:chExt cx="5295901" cy="958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C11B157-FB4E-415A-BB41-435AD14552CB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flipH="1">
              <a:off x="4123101" y="2441504"/>
              <a:ext cx="2696499" cy="95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11606C-8B9D-4641-BACB-1AEECB0F893C}"/>
                </a:ext>
              </a:extLst>
            </p:cNvPr>
            <p:cNvCxnSpPr>
              <a:cxnSpLocks/>
              <a:stCxn id="5" idx="2"/>
              <a:endCxn id="28" idx="0"/>
            </p:cNvCxnSpPr>
            <p:nvPr/>
          </p:nvCxnSpPr>
          <p:spPr>
            <a:xfrm flipH="1">
              <a:off x="5870337" y="2441504"/>
              <a:ext cx="949263" cy="95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F93503-DBAB-4159-8B04-66E81859EFCC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>
              <a:off x="6819600" y="2441504"/>
              <a:ext cx="928369" cy="95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275A97-307C-492F-A698-B88406C8EB0F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>
              <a:off x="6819600" y="2441504"/>
              <a:ext cx="2599402" cy="95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857B34-2B50-4EE2-B993-DF4773279B98}"/>
              </a:ext>
            </a:extLst>
          </p:cNvPr>
          <p:cNvGrpSpPr/>
          <p:nvPr/>
        </p:nvGrpSpPr>
        <p:grpSpPr>
          <a:xfrm>
            <a:off x="4123101" y="4251059"/>
            <a:ext cx="5295901" cy="827238"/>
            <a:chOff x="4123101" y="4251059"/>
            <a:chExt cx="5295901" cy="82723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19DB993-C4E4-4BC2-8D51-7B43D3D0B56E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123101" y="4251059"/>
              <a:ext cx="0" cy="816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859846-45E2-4BE3-8AED-CCA7776715BD}"/>
                </a:ext>
              </a:extLst>
            </p:cNvPr>
            <p:cNvCxnSpPr>
              <a:cxnSpLocks/>
              <a:stCxn id="28" idx="2"/>
              <a:endCxn id="20" idx="0"/>
            </p:cNvCxnSpPr>
            <p:nvPr/>
          </p:nvCxnSpPr>
          <p:spPr>
            <a:xfrm>
              <a:off x="5870337" y="4251059"/>
              <a:ext cx="0" cy="82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43DDD4-4DD7-4165-8B64-956EB962E185}"/>
                </a:ext>
              </a:extLst>
            </p:cNvPr>
            <p:cNvCxnSpPr>
              <a:cxnSpLocks/>
              <a:stCxn id="30" idx="2"/>
              <a:endCxn id="22" idx="0"/>
            </p:cNvCxnSpPr>
            <p:nvPr/>
          </p:nvCxnSpPr>
          <p:spPr>
            <a:xfrm>
              <a:off x="7747969" y="4251059"/>
              <a:ext cx="13383" cy="82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3978DAA-D3DF-4451-8DEF-8C7F07BCAE8A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>
              <a:off x="9419002" y="4251059"/>
              <a:ext cx="0" cy="827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Google Shape;200;p31">
            <a:extLst>
              <a:ext uri="{FF2B5EF4-FFF2-40B4-BE49-F238E27FC236}">
                <a16:creationId xmlns:a16="http://schemas.microsoft.com/office/drawing/2014/main" id="{D3126738-661C-43F7-BB86-CB765AB80BDE}"/>
              </a:ext>
            </a:extLst>
          </p:cNvPr>
          <p:cNvSpPr txBox="1">
            <a:spLocks/>
          </p:cNvSpPr>
          <p:nvPr/>
        </p:nvSpPr>
        <p:spPr>
          <a:xfrm>
            <a:off x="1186957" y="1585910"/>
            <a:ext cx="1986881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" panose="020B0604020202020204"/>
                <a:sym typeface="Ubuntu Light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803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7B96BD09-97A1-4A29-A3B1-0DF1BB1F568A}"/>
              </a:ext>
            </a:extLst>
          </p:cNvPr>
          <p:cNvSpPr txBox="1">
            <a:spLocks/>
          </p:cNvSpPr>
          <p:nvPr/>
        </p:nvSpPr>
        <p:spPr>
          <a:xfrm>
            <a:off x="559293" y="278338"/>
            <a:ext cx="10511161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Question survey</a:t>
            </a:r>
          </a:p>
        </p:txBody>
      </p:sp>
      <p:sp>
        <p:nvSpPr>
          <p:cNvPr id="5" name="Google Shape;200;p31">
            <a:extLst>
              <a:ext uri="{FF2B5EF4-FFF2-40B4-BE49-F238E27FC236}">
                <a16:creationId xmlns:a16="http://schemas.microsoft.com/office/drawing/2014/main" id="{6B01B1A8-C873-4181-9FD1-03B7A98EDB92}"/>
              </a:ext>
            </a:extLst>
          </p:cNvPr>
          <p:cNvSpPr txBox="1">
            <a:spLocks/>
          </p:cNvSpPr>
          <p:nvPr/>
        </p:nvSpPr>
        <p:spPr>
          <a:xfrm>
            <a:off x="2200882" y="1619901"/>
            <a:ext cx="640532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Student demographics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8AA0F9-B456-4A9F-9D21-10F806DB6AEC}"/>
              </a:ext>
            </a:extLst>
          </p:cNvPr>
          <p:cNvSpPr/>
          <p:nvPr/>
        </p:nvSpPr>
        <p:spPr>
          <a:xfrm>
            <a:off x="1358283" y="1619901"/>
            <a:ext cx="621437" cy="59480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Ubuntu" panose="020B0604020202020204"/>
              </a:rPr>
              <a:t>1</a:t>
            </a:r>
          </a:p>
        </p:txBody>
      </p:sp>
      <p:sp>
        <p:nvSpPr>
          <p:cNvPr id="8" name="Google Shape;200;p31">
            <a:extLst>
              <a:ext uri="{FF2B5EF4-FFF2-40B4-BE49-F238E27FC236}">
                <a16:creationId xmlns:a16="http://schemas.microsoft.com/office/drawing/2014/main" id="{0BAEF6DC-C6EE-4399-B9BD-3E088887FA48}"/>
              </a:ext>
            </a:extLst>
          </p:cNvPr>
          <p:cNvSpPr txBox="1">
            <a:spLocks/>
          </p:cNvSpPr>
          <p:nvPr/>
        </p:nvSpPr>
        <p:spPr>
          <a:xfrm>
            <a:off x="2200882" y="2927069"/>
            <a:ext cx="640532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Student </a:t>
            </a:r>
            <a:r>
              <a:rPr lang="en-US" sz="2800" kern="0" dirty="0">
                <a:solidFill>
                  <a:schemeClr val="bg1"/>
                </a:solidFill>
              </a:rPr>
              <a:t>habit of study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978AC-E7ED-4FDB-9B71-DB90940519D0}"/>
              </a:ext>
            </a:extLst>
          </p:cNvPr>
          <p:cNvSpPr/>
          <p:nvPr/>
        </p:nvSpPr>
        <p:spPr>
          <a:xfrm>
            <a:off x="1358283" y="2927069"/>
            <a:ext cx="621437" cy="59480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Ubuntu" panose="020B0604020202020204"/>
              </a:rPr>
              <a:t>2</a:t>
            </a:r>
          </a:p>
        </p:txBody>
      </p:sp>
      <p:sp>
        <p:nvSpPr>
          <p:cNvPr id="12" name="Google Shape;200;p31">
            <a:extLst>
              <a:ext uri="{FF2B5EF4-FFF2-40B4-BE49-F238E27FC236}">
                <a16:creationId xmlns:a16="http://schemas.microsoft.com/office/drawing/2014/main" id="{69E71BFF-45F3-4E7E-B537-611B8F04EE87}"/>
              </a:ext>
            </a:extLst>
          </p:cNvPr>
          <p:cNvSpPr txBox="1">
            <a:spLocks/>
          </p:cNvSpPr>
          <p:nvPr/>
        </p:nvSpPr>
        <p:spPr>
          <a:xfrm>
            <a:off x="2200882" y="4216071"/>
            <a:ext cx="6792198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Student academic competencies, necessities and effectiveness.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966942-7848-4436-81D3-5AD6EA7848A1}"/>
              </a:ext>
            </a:extLst>
          </p:cNvPr>
          <p:cNvSpPr/>
          <p:nvPr/>
        </p:nvSpPr>
        <p:spPr>
          <a:xfrm>
            <a:off x="1358283" y="4234238"/>
            <a:ext cx="621437" cy="59480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Ubuntu" panose="020B0604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413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88792D91-2B11-427E-80CE-53BF334E05D1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Introduction</a:t>
            </a:r>
          </a:p>
        </p:txBody>
      </p:sp>
      <p:sp>
        <p:nvSpPr>
          <p:cNvPr id="11" name="Google Shape;200;p31">
            <a:extLst>
              <a:ext uri="{FF2B5EF4-FFF2-40B4-BE49-F238E27FC236}">
                <a16:creationId xmlns:a16="http://schemas.microsoft.com/office/drawing/2014/main" id="{06F4B6FE-81A6-4054-89A7-B88F29C37C2E}"/>
              </a:ext>
            </a:extLst>
          </p:cNvPr>
          <p:cNvSpPr txBox="1">
            <a:spLocks/>
          </p:cNvSpPr>
          <p:nvPr/>
        </p:nvSpPr>
        <p:spPr>
          <a:xfrm>
            <a:off x="1180339" y="1679242"/>
            <a:ext cx="9437743" cy="61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" panose="020B0604020202020204"/>
                <a:sym typeface="Ubuntu Light"/>
              </a:rPr>
              <a:t>The dataset has 420 valid responses with total 40 features.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7D361E-2D31-4384-B2D7-EB9DB4B0D4F5}"/>
              </a:ext>
            </a:extLst>
          </p:cNvPr>
          <p:cNvSpPr/>
          <p:nvPr/>
        </p:nvSpPr>
        <p:spPr>
          <a:xfrm>
            <a:off x="2183908" y="2837610"/>
            <a:ext cx="506028" cy="50039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buntu" panose="020B0604020202020204"/>
              </a:rPr>
              <a:t>1</a:t>
            </a:r>
          </a:p>
        </p:txBody>
      </p:sp>
      <p:sp>
        <p:nvSpPr>
          <p:cNvPr id="15" name="Google Shape;200;p31">
            <a:extLst>
              <a:ext uri="{FF2B5EF4-FFF2-40B4-BE49-F238E27FC236}">
                <a16:creationId xmlns:a16="http://schemas.microsoft.com/office/drawing/2014/main" id="{5EFBA1C5-6870-42C2-90FC-C3C2D2C8B072}"/>
              </a:ext>
            </a:extLst>
          </p:cNvPr>
          <p:cNvSpPr txBox="1">
            <a:spLocks/>
          </p:cNvSpPr>
          <p:nvPr/>
        </p:nvSpPr>
        <p:spPr>
          <a:xfrm>
            <a:off x="2971758" y="2837610"/>
            <a:ext cx="640532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</a:rPr>
              <a:t>Nominal data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 (6 features)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951857-1EC6-4045-96BD-0F718D2FF952}"/>
              </a:ext>
            </a:extLst>
          </p:cNvPr>
          <p:cNvSpPr/>
          <p:nvPr/>
        </p:nvSpPr>
        <p:spPr>
          <a:xfrm>
            <a:off x="2183908" y="4774307"/>
            <a:ext cx="506028" cy="50039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buntu" panose="020B0604020202020204"/>
              </a:rPr>
              <a:t>3</a:t>
            </a:r>
          </a:p>
        </p:txBody>
      </p:sp>
      <p:sp>
        <p:nvSpPr>
          <p:cNvPr id="19" name="Google Shape;200;p31">
            <a:extLst>
              <a:ext uri="{FF2B5EF4-FFF2-40B4-BE49-F238E27FC236}">
                <a16:creationId xmlns:a16="http://schemas.microsoft.com/office/drawing/2014/main" id="{4D48CE36-3A1E-462C-8C3E-0C142D13335D}"/>
              </a:ext>
            </a:extLst>
          </p:cNvPr>
          <p:cNvSpPr txBox="1">
            <a:spLocks/>
          </p:cNvSpPr>
          <p:nvPr/>
        </p:nvSpPr>
        <p:spPr>
          <a:xfrm>
            <a:off x="2971758" y="4774307"/>
            <a:ext cx="640532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Numerical data (9 features)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52F9C7-CEAD-493F-B372-D10C9807CC03}"/>
              </a:ext>
            </a:extLst>
          </p:cNvPr>
          <p:cNvSpPr/>
          <p:nvPr/>
        </p:nvSpPr>
        <p:spPr>
          <a:xfrm>
            <a:off x="2183908" y="3804421"/>
            <a:ext cx="506028" cy="500394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Ubuntu" panose="020B0604020202020204"/>
              </a:rPr>
              <a:t>2</a:t>
            </a:r>
          </a:p>
        </p:txBody>
      </p:sp>
      <p:sp>
        <p:nvSpPr>
          <p:cNvPr id="23" name="Google Shape;200;p31">
            <a:extLst>
              <a:ext uri="{FF2B5EF4-FFF2-40B4-BE49-F238E27FC236}">
                <a16:creationId xmlns:a16="http://schemas.microsoft.com/office/drawing/2014/main" id="{878553FD-DD0C-4E24-8483-A2431C89D370}"/>
              </a:ext>
            </a:extLst>
          </p:cNvPr>
          <p:cNvSpPr txBox="1">
            <a:spLocks/>
          </p:cNvSpPr>
          <p:nvPr/>
        </p:nvSpPr>
        <p:spPr>
          <a:xfrm>
            <a:off x="2971758" y="3804421"/>
            <a:ext cx="6405322" cy="5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</a:rPr>
              <a:t>Ordinal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sym typeface="Ubuntu Light"/>
              </a:rPr>
              <a:t> data (25 features)</a:t>
            </a:r>
          </a:p>
        </p:txBody>
      </p:sp>
    </p:spTree>
    <p:extLst>
      <p:ext uri="{BB962C8B-B14F-4D97-AF65-F5344CB8AC3E}">
        <p14:creationId xmlns:p14="http://schemas.microsoft.com/office/powerpoint/2010/main" val="330492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C33DC-6A6C-4783-8222-DB2E55EDEAE2}"/>
              </a:ext>
            </a:extLst>
          </p:cNvPr>
          <p:cNvSpPr/>
          <p:nvPr/>
        </p:nvSpPr>
        <p:spPr>
          <a:xfrm>
            <a:off x="399495" y="1198486"/>
            <a:ext cx="10999433" cy="5060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95;p31">
            <a:extLst>
              <a:ext uri="{FF2B5EF4-FFF2-40B4-BE49-F238E27FC236}">
                <a16:creationId xmlns:a16="http://schemas.microsoft.com/office/drawing/2014/main" id="{8E5D036C-16FA-4CE7-8243-A8817BFD9694}"/>
              </a:ext>
            </a:extLst>
          </p:cNvPr>
          <p:cNvSpPr txBox="1">
            <a:spLocks/>
          </p:cNvSpPr>
          <p:nvPr/>
        </p:nvSpPr>
        <p:spPr>
          <a:xfrm>
            <a:off x="399495" y="278338"/>
            <a:ext cx="10999433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vo"/>
              <a:buNone/>
              <a:defRPr sz="40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Ubuntu"/>
                <a:sym typeface="Ubuntu"/>
              </a:rPr>
              <a:t>Introduction</a:t>
            </a:r>
          </a:p>
        </p:txBody>
      </p:sp>
      <p:pic>
        <p:nvPicPr>
          <p:cNvPr id="1026" name="Picture 2" descr="EdLab Asia – Cultivating Educational Practices">
            <a:extLst>
              <a:ext uri="{FF2B5EF4-FFF2-40B4-BE49-F238E27FC236}">
                <a16:creationId xmlns:a16="http://schemas.microsoft.com/office/drawing/2014/main" id="{25B75D09-B4FE-456B-A360-4AFC4C60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12" y="2292255"/>
            <a:ext cx="4229938" cy="17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deley Data – Page 2 – Mendeley Blog">
            <a:extLst>
              <a:ext uri="{FF2B5EF4-FFF2-40B4-BE49-F238E27FC236}">
                <a16:creationId xmlns:a16="http://schemas.microsoft.com/office/drawing/2014/main" id="{1CDA5D70-AE68-401E-A0E1-21CC99E3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0" y="4571910"/>
            <a:ext cx="6519169" cy="74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00;p31">
            <a:extLst>
              <a:ext uri="{FF2B5EF4-FFF2-40B4-BE49-F238E27FC236}">
                <a16:creationId xmlns:a16="http://schemas.microsoft.com/office/drawing/2014/main" id="{A062B61F-8CCC-46B7-90E0-05C67976D6C9}"/>
              </a:ext>
            </a:extLst>
          </p:cNvPr>
          <p:cNvSpPr txBox="1">
            <a:spLocks/>
          </p:cNvSpPr>
          <p:nvPr/>
        </p:nvSpPr>
        <p:spPr>
          <a:xfrm>
            <a:off x="1447060" y="1469471"/>
            <a:ext cx="2592280" cy="5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2800" kern="0" dirty="0">
                <a:solidFill>
                  <a:schemeClr val="tx1">
                    <a:lumMod val="75000"/>
                  </a:schemeClr>
                </a:solidFill>
              </a:rPr>
              <a:t>Data source</a:t>
            </a:r>
            <a:endParaRPr kumimoji="0" lang="en-US" sz="2800" b="0" i="0" u="none" strike="noStrike" kern="0" cap="none" spc="0" normalizeH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7" name="Google Shape;200;p31">
            <a:extLst>
              <a:ext uri="{FF2B5EF4-FFF2-40B4-BE49-F238E27FC236}">
                <a16:creationId xmlns:a16="http://schemas.microsoft.com/office/drawing/2014/main" id="{E94CC966-79B7-4E3F-B514-B9F3059C7C1B}"/>
              </a:ext>
            </a:extLst>
          </p:cNvPr>
          <p:cNvSpPr txBox="1">
            <a:spLocks/>
          </p:cNvSpPr>
          <p:nvPr/>
        </p:nvSpPr>
        <p:spPr>
          <a:xfrm>
            <a:off x="1447060" y="5514201"/>
            <a:ext cx="9195786" cy="5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None/>
              <a:tabLst/>
              <a:defRPr/>
            </a:pPr>
            <a:r>
              <a:rPr lang="en-US" sz="1600" kern="0" dirty="0">
                <a:solidFill>
                  <a:srgbClr val="0070C0"/>
                </a:solidFill>
              </a:rPr>
              <a:t>https://data.mendeley.com/datasets/2pzvmnb2km/4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47298869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951</Words>
  <Application>Microsoft Office PowerPoint</Application>
  <PresentationFormat>Widescreen</PresentationFormat>
  <Paragraphs>265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Arvo</vt:lpstr>
      <vt:lpstr>Calibri</vt:lpstr>
      <vt:lpstr>Cambria</vt:lpstr>
      <vt:lpstr>Ubuntu</vt:lpstr>
      <vt:lpstr>Ubuntu Light</vt:lpstr>
      <vt:lpstr>Minimal Charm</vt:lpstr>
      <vt:lpstr>Minimal Charm</vt:lpstr>
      <vt:lpstr>   Student learning habit in COVID-19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Student learning habit in COVID-19 </dc:title>
  <dc:creator>Cuong Nguyen</dc:creator>
  <cp:lastModifiedBy>Cuong</cp:lastModifiedBy>
  <cp:revision>8</cp:revision>
  <dcterms:created xsi:type="dcterms:W3CDTF">2020-09-01T13:34:04Z</dcterms:created>
  <dcterms:modified xsi:type="dcterms:W3CDTF">2021-03-09T09:05:59Z</dcterms:modified>
</cp:coreProperties>
</file>