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BB04C-EE48-4789-A170-5BE3264B5162}" v="2" dt="2025-02-13T10:43:24.2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3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KSHINA MOORTHY N D" userId="d5099df24742dab4" providerId="LiveId" clId="{16CBB04C-EE48-4789-A170-5BE3264B5162}"/>
    <pc:docChg chg="undo custSel modSld">
      <pc:chgData name="DAKSHINA MOORTHY N D" userId="d5099df24742dab4" providerId="LiveId" clId="{16CBB04C-EE48-4789-A170-5BE3264B5162}" dt="2025-02-13T10:48:18.131" v="305" actId="27636"/>
      <pc:docMkLst>
        <pc:docMk/>
      </pc:docMkLst>
      <pc:sldChg chg="modSp mod">
        <pc:chgData name="DAKSHINA MOORTHY N D" userId="d5099df24742dab4" providerId="LiveId" clId="{16CBB04C-EE48-4789-A170-5BE3264B5162}" dt="2025-02-13T10:15:33.505" v="150" actId="20577"/>
        <pc:sldMkLst>
          <pc:docMk/>
          <pc:sldMk cId="953325580" sldId="256"/>
        </pc:sldMkLst>
        <pc:spChg chg="mod">
          <ac:chgData name="DAKSHINA MOORTHY N D" userId="d5099df24742dab4" providerId="LiveId" clId="{16CBB04C-EE48-4789-A170-5BE3264B5162}" dt="2025-02-13T10:14:05.151" v="79" actId="20577"/>
          <ac:spMkLst>
            <pc:docMk/>
            <pc:sldMk cId="953325580" sldId="256"/>
            <ac:spMk id="2" creationId="{A8A11E26-4C38-41A6-9857-11032CEECD80}"/>
          </ac:spMkLst>
        </pc:spChg>
        <pc:spChg chg="mod">
          <ac:chgData name="DAKSHINA MOORTHY N D" userId="d5099df24742dab4" providerId="LiveId" clId="{16CBB04C-EE48-4789-A170-5BE3264B5162}" dt="2025-02-13T10:15:33.505" v="150" actId="20577"/>
          <ac:spMkLst>
            <pc:docMk/>
            <pc:sldMk cId="953325580" sldId="256"/>
            <ac:spMk id="4" creationId="{00000000-0000-0000-0000-000000000000}"/>
          </ac:spMkLst>
        </pc:spChg>
      </pc:sldChg>
      <pc:sldChg chg="modSp mod">
        <pc:chgData name="DAKSHINA MOORTHY N D" userId="d5099df24742dab4" providerId="LiveId" clId="{16CBB04C-EE48-4789-A170-5BE3264B5162}" dt="2025-02-13T10:21:13.323" v="197" actId="403"/>
        <pc:sldMkLst>
          <pc:docMk/>
          <pc:sldMk cId="1186421160" sldId="262"/>
        </pc:sldMkLst>
        <pc:spChg chg="mod">
          <ac:chgData name="DAKSHINA MOORTHY N D" userId="d5099df24742dab4" providerId="LiveId" clId="{16CBB04C-EE48-4789-A170-5BE3264B5162}" dt="2025-02-13T10:21:13.323" v="197" actId="403"/>
          <ac:spMkLst>
            <pc:docMk/>
            <pc:sldMk cId="1186421160" sldId="262"/>
            <ac:spMk id="2" creationId="{8FEE4A9C-3F57-7DA7-91FD-715C3FB47F93}"/>
          </ac:spMkLst>
        </pc:spChg>
      </pc:sldChg>
      <pc:sldChg chg="modSp mod">
        <pc:chgData name="DAKSHINA MOORTHY N D" userId="d5099df24742dab4" providerId="LiveId" clId="{16CBB04C-EE48-4789-A170-5BE3264B5162}" dt="2025-02-13T10:32:42.115" v="213" actId="20577"/>
        <pc:sldMkLst>
          <pc:docMk/>
          <pc:sldMk cId="3210358481" sldId="263"/>
        </pc:sldMkLst>
        <pc:spChg chg="mod">
          <ac:chgData name="DAKSHINA MOORTHY N D" userId="d5099df24742dab4" providerId="LiveId" clId="{16CBB04C-EE48-4789-A170-5BE3264B5162}" dt="2025-02-13T10:32:42.115" v="213" actId="20577"/>
          <ac:spMkLst>
            <pc:docMk/>
            <pc:sldMk cId="3210358481" sldId="263"/>
            <ac:spMk id="2" creationId="{E041FD9D-DF07-9C37-1E61-1D920E0EF1D4}"/>
          </ac:spMkLst>
        </pc:spChg>
      </pc:sldChg>
      <pc:sldChg chg="modSp mod">
        <pc:chgData name="DAKSHINA MOORTHY N D" userId="d5099df24742dab4" providerId="LiveId" clId="{16CBB04C-EE48-4789-A170-5BE3264B5162}" dt="2025-02-13T10:48:18.131" v="305" actId="27636"/>
        <pc:sldMkLst>
          <pc:docMk/>
          <pc:sldMk cId="3202024527" sldId="265"/>
        </pc:sldMkLst>
        <pc:spChg chg="mod">
          <ac:chgData name="DAKSHINA MOORTHY N D" userId="d5099df24742dab4" providerId="LiveId" clId="{16CBB04C-EE48-4789-A170-5BE3264B5162}" dt="2025-02-13T10:48:18.131" v="305" actId="27636"/>
          <ac:spMkLst>
            <pc:docMk/>
            <pc:sldMk cId="3202024527" sldId="265"/>
            <ac:spMk id="2" creationId="{C4FFAF3C-BA60-9181-132C-C36C403AAEA7}"/>
          </ac:spMkLst>
        </pc:spChg>
      </pc:sldChg>
      <pc:sldChg chg="modSp mod">
        <pc:chgData name="DAKSHINA MOORTHY N D" userId="d5099df24742dab4" providerId="LiveId" clId="{16CBB04C-EE48-4789-A170-5BE3264B5162}" dt="2025-02-13T10:48:07.870" v="303" actId="20577"/>
        <pc:sldMkLst>
          <pc:docMk/>
          <pc:sldMk cId="3819043843" sldId="2146847057"/>
        </pc:sldMkLst>
        <pc:spChg chg="mod">
          <ac:chgData name="DAKSHINA MOORTHY N D" userId="d5099df24742dab4" providerId="LiveId" clId="{16CBB04C-EE48-4789-A170-5BE3264B5162}" dt="2025-02-13T10:48:07.870" v="303" actId="20577"/>
          <ac:spMkLst>
            <pc:docMk/>
            <pc:sldMk cId="3819043843" sldId="2146847057"/>
            <ac:spMk id="3" creationId="{AB679E23-F86A-AFA9-FE9C-7F5A518E8198}"/>
          </ac:spMkLst>
        </pc:spChg>
      </pc:sldChg>
      <pc:sldChg chg="addSp delSp modSp mod">
        <pc:chgData name="DAKSHINA MOORTHY N D" userId="d5099df24742dab4" providerId="LiveId" clId="{16CBB04C-EE48-4789-A170-5BE3264B5162}" dt="2025-02-13T10:45:33.481" v="292" actId="1076"/>
        <pc:sldMkLst>
          <pc:docMk/>
          <pc:sldMk cId="2083715239" sldId="2146847060"/>
        </pc:sldMkLst>
        <pc:spChg chg="del mod">
          <ac:chgData name="DAKSHINA MOORTHY N D" userId="d5099df24742dab4" providerId="LiveId" clId="{16CBB04C-EE48-4789-A170-5BE3264B5162}" dt="2025-02-13T10:42:49.885" v="255" actId="22"/>
          <ac:spMkLst>
            <pc:docMk/>
            <pc:sldMk cId="2083715239" sldId="2146847060"/>
            <ac:spMk id="3" creationId="{805D7125-AC62-752D-6E68-9EB88BCC631C}"/>
          </ac:spMkLst>
        </pc:spChg>
        <pc:picChg chg="add mod ord">
          <ac:chgData name="DAKSHINA MOORTHY N D" userId="d5099df24742dab4" providerId="LiveId" clId="{16CBB04C-EE48-4789-A170-5BE3264B5162}" dt="2025-02-13T10:45:33.481" v="292" actId="1076"/>
          <ac:picMkLst>
            <pc:docMk/>
            <pc:sldMk cId="2083715239" sldId="2146847060"/>
            <ac:picMk id="5" creationId="{F4876E8A-2D64-9066-BC3B-618B8C4E51C9}"/>
          </ac:picMkLst>
        </pc:picChg>
        <pc:picChg chg="add mod">
          <ac:chgData name="DAKSHINA MOORTHY N D" userId="d5099df24742dab4" providerId="LiveId" clId="{16CBB04C-EE48-4789-A170-5BE3264B5162}" dt="2025-02-13T10:44:02.049" v="274" actId="14100"/>
          <ac:picMkLst>
            <pc:docMk/>
            <pc:sldMk cId="2083715239" sldId="2146847060"/>
            <ac:picMk id="7" creationId="{D1D15375-5700-94FA-CA8E-A739D61FC17C}"/>
          </ac:picMkLst>
        </pc:picChg>
        <pc:picChg chg="add mod">
          <ac:chgData name="DAKSHINA MOORTHY N D" userId="d5099df24742dab4" providerId="LiveId" clId="{16CBB04C-EE48-4789-A170-5BE3264B5162}" dt="2025-02-13T10:45:23.505" v="290" actId="14100"/>
          <ac:picMkLst>
            <pc:docMk/>
            <pc:sldMk cId="2083715239" sldId="2146847060"/>
            <ac:picMk id="9" creationId="{5DDDEDB2-6C45-2F32-EA71-2BCCE926AC73}"/>
          </ac:picMkLst>
        </pc:picChg>
      </pc:sldChg>
      <pc:sldChg chg="modSp mod">
        <pc:chgData name="DAKSHINA MOORTHY N D" userId="d5099df24742dab4" providerId="LiveId" clId="{16CBB04C-EE48-4789-A170-5BE3264B5162}" dt="2025-02-13T10:47:50.417" v="302" actId="20577"/>
        <pc:sldMkLst>
          <pc:docMk/>
          <pc:sldMk cId="4233882376" sldId="2146847062"/>
        </pc:sldMkLst>
        <pc:spChg chg="mod">
          <ac:chgData name="DAKSHINA MOORTHY N D" userId="d5099df24742dab4" providerId="LiveId" clId="{16CBB04C-EE48-4789-A170-5BE3264B5162}" dt="2025-02-13T10:47:50.417" v="302" actId="20577"/>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50347" y="4586365"/>
            <a:ext cx="894736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Student Name : DAKSHINA MOORTHY N D</a:t>
            </a:r>
          </a:p>
          <a:p>
            <a:r>
              <a:rPr lang="en-US" sz="2000" b="1" dirty="0">
                <a:solidFill>
                  <a:schemeClr val="accent1">
                    <a:lumMod val="75000"/>
                  </a:schemeClr>
                </a:solidFill>
                <a:latin typeface="Arial"/>
                <a:cs typeface="Arial"/>
              </a:rPr>
              <a:t>College Name &amp; Department : Saveetha Engineering College &amp; AI&amp;DS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b="1" dirty="0"/>
              <a:t>Problem Statement</a:t>
            </a:r>
            <a:r>
              <a:rPr lang="en-US" sz="2800" dirty="0"/>
              <a:t>: In an increasingly digital world, securing sensitive information during transmission is paramount. Traditional encryption methods may attract attention and raise suspicion, making covert communication challenging. This project explores the use of steganography to hide data within images, aiming to develop a method that ensures data confidentiality and integrity while remaining imperceptible to unauthorized users. The goal is to implement a robust and efficient data-hiding technique that enhances the security of digital communication.</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Technologies:</a:t>
            </a:r>
          </a:p>
          <a:p>
            <a:pPr>
              <a:buFont typeface="Arial" panose="020B0604020202020204" pitchFamily="34" charset="0"/>
              <a:buChar char="•"/>
            </a:pPr>
            <a:r>
              <a:rPr lang="en-US" b="1" dirty="0"/>
              <a:t>Python</a:t>
            </a:r>
            <a:r>
              <a:rPr lang="en-US" dirty="0"/>
              <a:t>: A popular programming language for implementing steganography algorithms.</a:t>
            </a:r>
          </a:p>
          <a:p>
            <a:pPr>
              <a:buFont typeface="Arial" panose="020B0604020202020204" pitchFamily="34" charset="0"/>
              <a:buChar char="•"/>
            </a:pPr>
            <a:r>
              <a:rPr lang="en-US" b="1" dirty="0"/>
              <a:t>Cryptography Libraries</a:t>
            </a:r>
            <a:r>
              <a:rPr lang="en-US" dirty="0"/>
              <a:t>: For encrypting data before embedding it into images.</a:t>
            </a:r>
          </a:p>
          <a:p>
            <a:r>
              <a:rPr lang="en-US" b="1" dirty="0"/>
              <a:t>Libraries:</a:t>
            </a:r>
          </a:p>
          <a:p>
            <a:pPr>
              <a:buFont typeface="Arial" panose="020B0604020202020204" pitchFamily="34" charset="0"/>
              <a:buChar char="•"/>
            </a:pPr>
            <a:r>
              <a:rPr lang="en-US" b="1" dirty="0"/>
              <a:t>Pillow</a:t>
            </a:r>
            <a:r>
              <a:rPr lang="en-US" dirty="0"/>
              <a:t>: A Python Imaging Library (PIL) fork that supports opening, manipulating, and saving many different image file formats.</a:t>
            </a:r>
          </a:p>
          <a:p>
            <a:pPr>
              <a:buFont typeface="Arial" panose="020B0604020202020204" pitchFamily="34" charset="0"/>
              <a:buChar char="•"/>
            </a:pPr>
            <a:r>
              <a:rPr lang="en-US" b="1" dirty="0"/>
              <a:t>OpenCV</a:t>
            </a:r>
            <a:r>
              <a:rPr lang="en-US" dirty="0"/>
              <a:t>: An open-source computer vision and machine learning software library, useful for image processing tasks.</a:t>
            </a:r>
          </a:p>
          <a:p>
            <a:pPr>
              <a:buFont typeface="Arial" panose="020B0604020202020204" pitchFamily="34" charset="0"/>
              <a:buChar char="•"/>
            </a:pPr>
            <a:r>
              <a:rPr lang="en-US" b="1" dirty="0" err="1"/>
              <a:t>Stegano</a:t>
            </a:r>
            <a:r>
              <a:rPr lang="en-US" dirty="0"/>
              <a:t>: A Python library specifically designed for steganography, providing easy-to-use functions for hiding and extracting data.</a:t>
            </a:r>
          </a:p>
          <a:p>
            <a:pPr>
              <a:buFont typeface="Arial" panose="020B0604020202020204" pitchFamily="34" charset="0"/>
              <a:buChar char="•"/>
            </a:pPr>
            <a:r>
              <a:rPr lang="en-US" b="1" dirty="0"/>
              <a:t>Crypto</a:t>
            </a:r>
            <a:r>
              <a:rPr lang="en-US" dirty="0"/>
              <a:t>: A Python library for cryptographic operations, such as AES encryption.</a:t>
            </a:r>
          </a:p>
          <a:p>
            <a:r>
              <a:rPr lang="en-US" b="1" dirty="0"/>
              <a:t>Platforms:</a:t>
            </a:r>
          </a:p>
          <a:p>
            <a:pPr>
              <a:buFont typeface="Arial" panose="020B0604020202020204" pitchFamily="34" charset="0"/>
              <a:buChar char="•"/>
            </a:pPr>
            <a:r>
              <a:rPr lang="en-US" b="1" dirty="0" err="1"/>
              <a:t>Jupyter</a:t>
            </a:r>
            <a:r>
              <a:rPr lang="en-US" b="1" dirty="0"/>
              <a:t> Notebook</a:t>
            </a:r>
            <a:r>
              <a:rPr lang="en-US" dirty="0"/>
              <a:t>: An open-source web application for creating and sharing documents with live code, equations, visualizations, and narrative text.</a:t>
            </a:r>
          </a:p>
          <a:p>
            <a:pPr>
              <a:buFont typeface="Arial" panose="020B0604020202020204" pitchFamily="34" charset="0"/>
              <a:buChar char="•"/>
            </a:pPr>
            <a:r>
              <a:rPr lang="en-US" b="1" dirty="0"/>
              <a:t>GitHub</a:t>
            </a:r>
            <a:r>
              <a:rPr lang="en-US" dirty="0"/>
              <a:t>: For version control and collaboration, allowing you to manage your project's codebase and collaborate with others.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mj-lt"/>
              <a:buAutoNum type="arabicPeriod"/>
            </a:pPr>
            <a:r>
              <a:rPr lang="en-US" sz="2000" b="1" dirty="0"/>
              <a:t>Advanced Encryption</a:t>
            </a:r>
            <a:r>
              <a:rPr lang="en-US" sz="2000" dirty="0"/>
              <a:t>: Combining steganography with robust encryption techniques (e.g., AES-256) to ensure an additional layer of security for the hidden data.</a:t>
            </a:r>
          </a:p>
          <a:p>
            <a:pPr>
              <a:buFont typeface="+mj-lt"/>
              <a:buAutoNum type="arabicPeriod"/>
            </a:pPr>
            <a:r>
              <a:rPr lang="en-US" sz="2000" b="1" dirty="0"/>
              <a:t>Adaptive Embedding</a:t>
            </a:r>
            <a:r>
              <a:rPr lang="en-US" sz="2000" dirty="0"/>
              <a:t>: Using an intelligent algorithm to adaptively choose the best pixels for embedding data, minimizing the risk of detection and preserving image quality.</a:t>
            </a:r>
          </a:p>
          <a:p>
            <a:pPr>
              <a:buFont typeface="+mj-lt"/>
              <a:buAutoNum type="arabicPeriod"/>
            </a:pPr>
            <a:r>
              <a:rPr lang="en-US" sz="2000" b="1" dirty="0"/>
              <a:t>User-Friendly Interface</a:t>
            </a:r>
            <a:r>
              <a:rPr lang="en-US" sz="2000" dirty="0"/>
              <a:t>: Developing a sleek, intuitive GUI that allows users to easily hide and extract data without needing extensive technical knowledge.</a:t>
            </a:r>
          </a:p>
          <a:p>
            <a:pPr>
              <a:buFont typeface="+mj-lt"/>
              <a:buAutoNum type="arabicPeriod"/>
            </a:pPr>
            <a:r>
              <a:rPr lang="en-US" sz="2000" b="1" dirty="0"/>
              <a:t>Multi-Format Support</a:t>
            </a:r>
            <a:r>
              <a:rPr lang="en-US" sz="2000" dirty="0"/>
              <a:t>: Enabling data embedding not only in images but also in other media formats like audio and video, broadening the scope of the project.</a:t>
            </a:r>
          </a:p>
          <a:p>
            <a:pPr>
              <a:buFont typeface="+mj-lt"/>
              <a:buAutoNum type="arabicPeriod"/>
            </a:pPr>
            <a:r>
              <a:rPr lang="en-US" sz="2000" b="1" dirty="0"/>
              <a:t>Error Detection and Correction</a:t>
            </a:r>
            <a:r>
              <a:rPr lang="en-US" sz="2000" dirty="0"/>
              <a:t>: Implementing mechanisms to detect and correct errors in the hidden data, ensuring data integrity even if the carrier media is altered.</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mj-lt"/>
              <a:buAutoNum type="arabicPeriod"/>
            </a:pPr>
            <a:r>
              <a:rPr lang="en-US" b="1" dirty="0"/>
              <a:t>Security Professionals</a:t>
            </a:r>
            <a:r>
              <a:rPr lang="en-US" dirty="0"/>
              <a:t>: Individuals and organizations focused on cybersecurity who need to securely transmit sensitive information.</a:t>
            </a:r>
          </a:p>
          <a:p>
            <a:pPr>
              <a:buFont typeface="+mj-lt"/>
              <a:buAutoNum type="arabicPeriod"/>
            </a:pPr>
            <a:r>
              <a:rPr lang="en-US" b="1" dirty="0"/>
              <a:t>Journalists and Activists</a:t>
            </a:r>
            <a:r>
              <a:rPr lang="en-US" dirty="0"/>
              <a:t>: Those working in regions where freedom of expression is restricted may use steganography to covertly share information.</a:t>
            </a:r>
          </a:p>
          <a:p>
            <a:pPr>
              <a:buFont typeface="+mj-lt"/>
              <a:buAutoNum type="arabicPeriod"/>
            </a:pPr>
            <a:r>
              <a:rPr lang="en-US" b="1" dirty="0"/>
              <a:t>Intellectual Property Owners</a:t>
            </a:r>
            <a:r>
              <a:rPr lang="en-US" dirty="0"/>
              <a:t>: Companies or individuals who want to protect their digital content from unauthorized use by embedding watermarks.</a:t>
            </a:r>
          </a:p>
          <a:p>
            <a:pPr>
              <a:buFont typeface="+mj-lt"/>
              <a:buAutoNum type="arabicPeriod"/>
            </a:pPr>
            <a:r>
              <a:rPr lang="en-US" b="1" dirty="0"/>
              <a:t>Government Agencies</a:t>
            </a:r>
            <a:r>
              <a:rPr lang="en-US" dirty="0"/>
              <a:t>: For secure communication and protection of sensitive data.</a:t>
            </a:r>
          </a:p>
          <a:p>
            <a:pPr>
              <a:buFont typeface="+mj-lt"/>
              <a:buAutoNum type="arabicPeriod"/>
            </a:pPr>
            <a:r>
              <a:rPr lang="en-US" b="1" dirty="0"/>
              <a:t>General Consumers</a:t>
            </a:r>
            <a:r>
              <a:rPr lang="en-US" dirty="0"/>
              <a:t>: Tech-savvy individuals who value privacy and want to ensure their personal data is secure during transmission.</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F4876E8A-2D64-9066-BC3B-618B8C4E51C9}"/>
              </a:ext>
            </a:extLst>
          </p:cNvPr>
          <p:cNvPicPr>
            <a:picLocks noGrp="1" noChangeAspect="1"/>
          </p:cNvPicPr>
          <p:nvPr>
            <p:ph idx="1"/>
          </p:nvPr>
        </p:nvPicPr>
        <p:blipFill>
          <a:blip r:embed="rId2"/>
          <a:stretch>
            <a:fillRect/>
          </a:stretch>
        </p:blipFill>
        <p:spPr>
          <a:xfrm>
            <a:off x="7395587" y="1420093"/>
            <a:ext cx="3677698" cy="2552284"/>
          </a:xfrm>
        </p:spPr>
      </p:pic>
      <p:pic>
        <p:nvPicPr>
          <p:cNvPr id="7" name="Picture 6" descr="A screenshot of a computer">
            <a:extLst>
              <a:ext uri="{FF2B5EF4-FFF2-40B4-BE49-F238E27FC236}">
                <a16:creationId xmlns:a16="http://schemas.microsoft.com/office/drawing/2014/main" id="{D1D15375-5700-94FA-CA8E-A739D61FC17C}"/>
              </a:ext>
            </a:extLst>
          </p:cNvPr>
          <p:cNvPicPr>
            <a:picLocks noChangeAspect="1"/>
          </p:cNvPicPr>
          <p:nvPr/>
        </p:nvPicPr>
        <p:blipFill>
          <a:blip r:embed="rId3"/>
          <a:stretch>
            <a:fillRect/>
          </a:stretch>
        </p:blipFill>
        <p:spPr>
          <a:xfrm>
            <a:off x="461819" y="1326381"/>
            <a:ext cx="6622270" cy="5044273"/>
          </a:xfrm>
          <a:prstGeom prst="rect">
            <a:avLst/>
          </a:prstGeom>
        </p:spPr>
      </p:pic>
      <p:pic>
        <p:nvPicPr>
          <p:cNvPr id="9" name="Picture 8">
            <a:extLst>
              <a:ext uri="{FF2B5EF4-FFF2-40B4-BE49-F238E27FC236}">
                <a16:creationId xmlns:a16="http://schemas.microsoft.com/office/drawing/2014/main" id="{5DDDEDB2-6C45-2F32-EA71-2BCCE926AC73}"/>
              </a:ext>
            </a:extLst>
          </p:cNvPr>
          <p:cNvPicPr>
            <a:picLocks noChangeAspect="1"/>
          </p:cNvPicPr>
          <p:nvPr/>
        </p:nvPicPr>
        <p:blipFill>
          <a:blip r:embed="rId4"/>
          <a:stretch>
            <a:fillRect/>
          </a:stretch>
        </p:blipFill>
        <p:spPr>
          <a:xfrm>
            <a:off x="7656844" y="4160018"/>
            <a:ext cx="3953964" cy="199582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pPr marL="0" indent="0">
              <a:buNone/>
            </a:pPr>
            <a:r>
              <a:rPr lang="en-US" sz="2800" dirty="0"/>
              <a:t>In addressing the problem of secure data transmission, this project successfully demonstrates the use of steganography to hide sensitive information within images. By integrating robust encryption techniques with adaptive embedding algorithms, we ensure that the hidden data remains imperceptible to unauthorized users while preserving the quality of the carrier image. The user-friendly interface and multi-format support enhance the practicality and versatility of the solution. Ultimately, this project provides a secure, efficient, and innovative method for covert communication, protecting data integrity and confidentiality in the digital age.</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624</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DAKSHINA MOORTHY N D</cp:lastModifiedBy>
  <cp:revision>25</cp:revision>
  <dcterms:created xsi:type="dcterms:W3CDTF">2021-05-26T16:50:10Z</dcterms:created>
  <dcterms:modified xsi:type="dcterms:W3CDTF">2025-02-13T10:48:27Z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