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ddsg/DatNetSci_JournalClub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46100" y="2853689"/>
            <a:ext cx="825971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sz="3400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CS - Network/Data Science Journal Club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34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604">
                <a:solidFill>
                  <a:srgbClr val="E03B32"/>
                </a:solidFill>
                <a:latin typeface="PT Serif Caption"/>
                <a:ea typeface="PT Serif Caption"/>
                <a:cs typeface="PT Serif Caption"/>
                <a:sym typeface="PT Serif Caption"/>
              </a:rPr>
              <a:t>Where Graph Topology Matters: The Robust Subgraph Problem</a:t>
            </a:r>
            <a:endParaRPr sz="2604">
              <a:solidFill>
                <a:srgbClr val="E03B32"/>
              </a:solidFill>
              <a:latin typeface="PT Serif Caption"/>
              <a:ea typeface="PT Serif Caption"/>
              <a:cs typeface="PT Serif Caption"/>
              <a:sym typeface="PT Serif Caption"/>
            </a:endParaRPr>
          </a:p>
          <a:p>
            <a:pPr lvl="0" defTabSz="2834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2356">
              <a:solidFill>
                <a:srgbClr val="4078C0"/>
              </a:solidFill>
              <a:latin typeface="PT Serif Caption"/>
              <a:ea typeface="PT Serif Caption"/>
              <a:cs typeface="PT Serif Caption"/>
              <a:sym typeface="PT Serif Caption"/>
            </a:endParaRPr>
          </a:p>
          <a:p>
            <a:pPr lvl="0" defTabSz="2834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08">
                <a:solidFill>
                  <a:srgbClr val="323333"/>
                </a:solidFill>
                <a:latin typeface="PT Serif"/>
                <a:ea typeface="PT Serif"/>
                <a:cs typeface="PT Serif"/>
                <a:sym typeface="PT Serif"/>
              </a:rPr>
              <a:t>Hau Chan, Shuchu Han, and Leman Akoglu. </a:t>
            </a:r>
            <a:endParaRPr sz="2108">
              <a:solidFill>
                <a:srgbClr val="323333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defTabSz="2834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08">
                <a:solidFill>
                  <a:srgbClr val="323333"/>
                </a:solidFill>
                <a:latin typeface="PT Serif"/>
                <a:ea typeface="PT Serif"/>
                <a:cs typeface="PT Serif"/>
                <a:sym typeface="PT Serif"/>
              </a:rPr>
              <a:t>SIAM SDM, Vancouver, BC, Canada, </a:t>
            </a:r>
            <a:endParaRPr sz="2108">
              <a:solidFill>
                <a:srgbClr val="323333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 defTabSz="283463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2108">
                <a:solidFill>
                  <a:srgbClr val="323333"/>
                </a:solidFill>
                <a:latin typeface="PT Serif"/>
                <a:ea typeface="PT Serif"/>
                <a:cs typeface="PT Serif"/>
                <a:sym typeface="PT Serif"/>
              </a:rPr>
              <a:t>April 2015.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Discussion Lead: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Sal Aguinaga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3rd Year Grad Student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ND Data Science Group</a:t>
            </a:r>
          </a:p>
        </p:txBody>
      </p:sp>
      <p:sp>
        <p:nvSpPr>
          <p:cNvPr id="46" name="Shape 46"/>
          <p:cNvSpPr/>
          <p:nvPr/>
        </p:nvSpPr>
        <p:spPr>
          <a:xfrm>
            <a:off x="406002" y="6714223"/>
            <a:ext cx="10427143" cy="1411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i="1" sz="3600">
                <a:solidFill>
                  <a:srgbClr val="496392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rPr>
              <a:t>Follow us on Github</a:t>
            </a:r>
            <a:endParaRPr i="1" sz="3600">
              <a:solidFill>
                <a:srgbClr val="496392"/>
              </a:solidFill>
              <a:latin typeface="Avenir Next Condensed"/>
              <a:ea typeface="Avenir Next Condensed"/>
              <a:cs typeface="Avenir Next Condensed"/>
              <a:sym typeface="Avenir Next Condensed"/>
            </a:endParaRPr>
          </a:p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496392"/>
                </a:solidFill>
                <a:latin typeface="Shree Devanagari 714"/>
                <a:ea typeface="Shree Devanagari 714"/>
                <a:cs typeface="Shree Devanagari 714"/>
                <a:sym typeface="Shree Devanagari 714"/>
                <a:hlinkClick r:id="rId2" invalidUrl="" action="" tgtFrame="" tooltip="" history="1" highlightClick="0" endSnd="0"/>
              </a:rPr>
              <a:t>https://github.com/nddsg/DatNetSci_JournalClub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Main Point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Figures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Strengths and Weaknesses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Questions and Discussion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