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79" r:id="rId3"/>
    <p:sldId id="280" r:id="rId4"/>
    <p:sldId id="295" r:id="rId5"/>
    <p:sldId id="294" r:id="rId6"/>
    <p:sldId id="296" r:id="rId7"/>
    <p:sldId id="297" r:id="rId8"/>
    <p:sldId id="298" r:id="rId9"/>
    <p:sldId id="299" r:id="rId10"/>
    <p:sldId id="281" r:id="rId11"/>
    <p:sldId id="284" r:id="rId12"/>
    <p:sldId id="300" r:id="rId13"/>
    <p:sldId id="302" r:id="rId14"/>
    <p:sldId id="301" r:id="rId15"/>
    <p:sldId id="304" r:id="rId16"/>
    <p:sldId id="303" r:id="rId17"/>
    <p:sldId id="305" r:id="rId18"/>
    <p:sldId id="290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CDBE8A"/>
    <a:srgbClr val="AAC4E9"/>
    <a:srgbClr val="DF8C8C"/>
    <a:srgbClr val="D4D593"/>
    <a:srgbClr val="F5CDCE"/>
    <a:srgbClr val="FDFBF6"/>
    <a:srgbClr val="E6F0FE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7C9C-D38F-4B54-8A2B-3A4B3C30CABD}" v="680" dt="2023-07-11T04:36:44.612"/>
    <p1510:client id="{9B2A9C58-1BA2-49D9-AD38-15E8CDC1B828}" v="1755" dt="2023-07-11T08:52:48.23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Đức Duy" userId="S::duy.nguyenduc@trinity-technology.com::c42d8961-a386-4647-a81a-0a3258a74880" providerId="AD" clId="Web-{9B2A9C58-1BA2-49D9-AD38-15E8CDC1B828}"/>
    <pc:docChg chg="addSld delSld modSld">
      <pc:chgData name="Nguyễn Đức Duy" userId="S::duy.nguyenduc@trinity-technology.com::c42d8961-a386-4647-a81a-0a3258a74880" providerId="AD" clId="Web-{9B2A9C58-1BA2-49D9-AD38-15E8CDC1B828}" dt="2023-07-11T08:52:47.765" v="1881" actId="20577"/>
      <pc:docMkLst>
        <pc:docMk/>
      </pc:docMkLst>
      <pc:sldChg chg="modSp">
        <pc:chgData name="Nguyễn Đức Duy" userId="S::duy.nguyenduc@trinity-technology.com::c42d8961-a386-4647-a81a-0a3258a74880" providerId="AD" clId="Web-{9B2A9C58-1BA2-49D9-AD38-15E8CDC1B828}" dt="2023-07-11T06:29:57.833" v="136" actId="20577"/>
        <pc:sldMkLst>
          <pc:docMk/>
          <pc:sldMk cId="3855531800" sldId="279"/>
        </pc:sldMkLst>
        <pc:spChg chg="mod">
          <ac:chgData name="Nguyễn Đức Duy" userId="S::duy.nguyenduc@trinity-technology.com::c42d8961-a386-4647-a81a-0a3258a74880" providerId="AD" clId="Web-{9B2A9C58-1BA2-49D9-AD38-15E8CDC1B828}" dt="2023-07-11T06:29:57.833" v="136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">
        <pc:chgData name="Nguyễn Đức Duy" userId="S::duy.nguyenduc@trinity-technology.com::c42d8961-a386-4647-a81a-0a3258a74880" providerId="AD" clId="Web-{9B2A9C58-1BA2-49D9-AD38-15E8CDC1B828}" dt="2023-07-11T08:52:47.765" v="1881" actId="20577"/>
        <pc:sldMkLst>
          <pc:docMk/>
          <pc:sldMk cId="2952923800" sldId="281"/>
        </pc:sldMkLst>
        <pc:spChg chg="mod">
          <ac:chgData name="Nguyễn Đức Duy" userId="S::duy.nguyenduc@trinity-technology.com::c42d8961-a386-4647-a81a-0a3258a74880" providerId="AD" clId="Web-{9B2A9C58-1BA2-49D9-AD38-15E8CDC1B828}" dt="2023-07-11T06:49:55.588" v="538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52:47.765" v="1881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del">
        <pc:chgData name="Nguyễn Đức Duy" userId="S::duy.nguyenduc@trinity-technology.com::c42d8961-a386-4647-a81a-0a3258a74880" providerId="AD" clId="Web-{9B2A9C58-1BA2-49D9-AD38-15E8CDC1B828}" dt="2023-07-11T08:04:19.630" v="1570"/>
        <pc:sldMkLst>
          <pc:docMk/>
          <pc:sldMk cId="685681062" sldId="282"/>
        </pc:sldMkLst>
      </pc:sldChg>
      <pc:sldChg chg="addSp delSp modSp">
        <pc:chgData name="Nguyễn Đức Duy" userId="S::duy.nguyenduc@trinity-technology.com::c42d8961-a386-4647-a81a-0a3258a74880" providerId="AD" clId="Web-{9B2A9C58-1BA2-49D9-AD38-15E8CDC1B828}" dt="2023-07-11T08:42:59.263" v="1865" actId="20577"/>
        <pc:sldMkLst>
          <pc:docMk/>
          <pc:sldMk cId="2886474736" sldId="284"/>
        </pc:sldMkLst>
        <pc:spChg chg="mod">
          <ac:chgData name="Nguyễn Đức Duy" userId="S::duy.nguyenduc@trinity-technology.com::c42d8961-a386-4647-a81a-0a3258a74880" providerId="AD" clId="Web-{9B2A9C58-1BA2-49D9-AD38-15E8CDC1B828}" dt="2023-07-11T07:35:50.969" v="1349" actId="20577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51:28.951" v="587"/>
          <ac:spMkLst>
            <pc:docMk/>
            <pc:sldMk cId="2886474736" sldId="284"/>
            <ac:spMk id="4" creationId="{42FFF27A-B0CF-E22C-0464-8F56CD8AD1B9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2:59.263" v="1865" actId="20577"/>
          <ac:spMkLst>
            <pc:docMk/>
            <pc:sldMk cId="2886474736" sldId="284"/>
            <ac:spMk id="7" creationId="{3A122237-B06F-5E42-B051-D7859FC21D7D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52:27.187" v="589"/>
          <ac:spMkLst>
            <pc:docMk/>
            <pc:sldMk cId="2886474736" sldId="284"/>
            <ac:spMk id="9" creationId="{96FFC03E-009C-90A9-2624-209DE597A2AA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49:12.243" v="1412" actId="20577"/>
          <ac:spMkLst>
            <pc:docMk/>
            <pc:sldMk cId="2886474736" sldId="284"/>
            <ac:spMk id="11" creationId="{A14F734A-8300-823C-6615-1B6AC1FC5963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52:40.609" v="592"/>
          <ac:spMkLst>
            <pc:docMk/>
            <pc:sldMk cId="2886474736" sldId="284"/>
            <ac:spMk id="13" creationId="{B7AAD62E-CE75-EF5B-F095-2F34F79F2AAF}"/>
          </ac:spMkLst>
        </pc:spChg>
        <pc:graphicFrameChg chg="del">
          <ac:chgData name="Nguyễn Đức Duy" userId="S::duy.nguyenduc@trinity-technology.com::c42d8961-a386-4647-a81a-0a3258a74880" providerId="AD" clId="Web-{9B2A9C58-1BA2-49D9-AD38-15E8CDC1B828}" dt="2023-07-11T06:51:22.966" v="586"/>
          <ac:graphicFrameMkLst>
            <pc:docMk/>
            <pc:sldMk cId="2886474736" sldId="284"/>
            <ac:graphicFrameMk id="6" creationId="{705AB9BF-07E9-9DED-DB8B-F644759C8FDC}"/>
          </ac:graphicFrameMkLst>
        </pc:graphicFrameChg>
      </pc:sldChg>
      <pc:sldChg chg="del">
        <pc:chgData name="Nguyễn Đức Duy" userId="S::duy.nguyenduc@trinity-technology.com::c42d8961-a386-4647-a81a-0a3258a74880" providerId="AD" clId="Web-{9B2A9C58-1BA2-49D9-AD38-15E8CDC1B828}" dt="2023-07-11T08:00:38.076" v="1560"/>
        <pc:sldMkLst>
          <pc:docMk/>
          <pc:sldMk cId="2011930182" sldId="285"/>
        </pc:sldMkLst>
      </pc:sldChg>
      <pc:sldChg chg="del">
        <pc:chgData name="Nguyễn Đức Duy" userId="S::duy.nguyenduc@trinity-technology.com::c42d8961-a386-4647-a81a-0a3258a74880" providerId="AD" clId="Web-{9B2A9C58-1BA2-49D9-AD38-15E8CDC1B828}" dt="2023-07-11T08:00:36.858" v="1559"/>
        <pc:sldMkLst>
          <pc:docMk/>
          <pc:sldMk cId="2452269796" sldId="287"/>
        </pc:sldMkLst>
      </pc:sldChg>
      <pc:sldChg chg="del">
        <pc:chgData name="Nguyễn Đức Duy" userId="S::duy.nguyenduc@trinity-technology.com::c42d8961-a386-4647-a81a-0a3258a74880" providerId="AD" clId="Web-{9B2A9C58-1BA2-49D9-AD38-15E8CDC1B828}" dt="2023-07-11T08:00:40.514" v="1562"/>
        <pc:sldMkLst>
          <pc:docMk/>
          <pc:sldMk cId="1600494506" sldId="288"/>
        </pc:sldMkLst>
      </pc:sldChg>
      <pc:sldChg chg="del">
        <pc:chgData name="Nguyễn Đức Duy" userId="S::duy.nguyenduc@trinity-technology.com::c42d8961-a386-4647-a81a-0a3258a74880" providerId="AD" clId="Web-{9B2A9C58-1BA2-49D9-AD38-15E8CDC1B828}" dt="2023-07-11T08:00:39.076" v="1561"/>
        <pc:sldMkLst>
          <pc:docMk/>
          <pc:sldMk cId="2502887943" sldId="289"/>
        </pc:sldMkLst>
      </pc:sldChg>
      <pc:sldChg chg="addSp delSp modSp modNotes">
        <pc:chgData name="Nguyễn Đức Duy" userId="S::duy.nguyenduc@trinity-technology.com::c42d8961-a386-4647-a81a-0a3258a74880" providerId="AD" clId="Web-{9B2A9C58-1BA2-49D9-AD38-15E8CDC1B828}" dt="2023-07-11T08:40:50.024" v="1826" actId="14100"/>
        <pc:sldMkLst>
          <pc:docMk/>
          <pc:sldMk cId="3170280394" sldId="290"/>
        </pc:sldMkLst>
        <pc:spChg chg="mod">
          <ac:chgData name="Nguyễn Đức Duy" userId="S::duy.nguyenduc@trinity-technology.com::c42d8961-a386-4647-a81a-0a3258a74880" providerId="AD" clId="Web-{9B2A9C58-1BA2-49D9-AD38-15E8CDC1B828}" dt="2023-07-11T08:34:42.841" v="1773" actId="20577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04:45.724" v="1579"/>
          <ac:spMkLst>
            <pc:docMk/>
            <pc:sldMk cId="3170280394" sldId="290"/>
            <ac:spMk id="4" creationId="{F45F7F08-C2F8-4AA0-AC89-04847AF2FEDC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14:51.852" v="1658"/>
          <ac:spMkLst>
            <pc:docMk/>
            <pc:sldMk cId="3170280394" sldId="290"/>
            <ac:spMk id="6" creationId="{65FDBC1D-E640-0135-64B8-F39FC46AF629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04:53.787" v="1580"/>
          <ac:spMkLst>
            <pc:docMk/>
            <pc:sldMk cId="3170280394" sldId="290"/>
            <ac:spMk id="8" creationId="{8117C764-87F4-4346-4B4E-3F0EA765E318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04:45.724" v="1578"/>
          <ac:spMkLst>
            <pc:docMk/>
            <pc:sldMk cId="3170280394" sldId="290"/>
            <ac:spMk id="10" creationId="{FEB47551-C096-3E07-3105-50F97798D5C0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8:04:42.537" v="1577"/>
          <ac:spMkLst>
            <pc:docMk/>
            <pc:sldMk cId="3170280394" sldId="290"/>
            <ac:spMk id="11" creationId="{A2C39DD0-CD86-2929-7808-58D17FC2C0A6}"/>
          </ac:spMkLst>
        </pc:spChg>
        <pc:spChg chg="del mod">
          <ac:chgData name="Nguyễn Đức Duy" userId="S::duy.nguyenduc@trinity-technology.com::c42d8961-a386-4647-a81a-0a3258a74880" providerId="AD" clId="Web-{9B2A9C58-1BA2-49D9-AD38-15E8CDC1B828}" dt="2023-07-11T08:04:38.349" v="1574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8:04:38.865" v="1575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8:04:39.412" v="1576"/>
          <ac:spMkLst>
            <pc:docMk/>
            <pc:sldMk cId="3170280394" sldId="290"/>
            <ac:spMk id="14" creationId="{DD1D0BF9-FCAA-67DA-79AB-E6E7E6D2B6A1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13:01.021" v="1644"/>
          <ac:spMkLst>
            <pc:docMk/>
            <pc:sldMk cId="3170280394" sldId="290"/>
            <ac:spMk id="15" creationId="{A658EAB4-BD48-F2DF-7CF2-32783146DD42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13:03.958" v="1647"/>
          <ac:spMkLst>
            <pc:docMk/>
            <pc:sldMk cId="3170280394" sldId="290"/>
            <ac:spMk id="16" creationId="{467D4953-F110-1245-2E5A-3AE92435ECE0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4:54.248" v="1774" actId="20577"/>
          <ac:spMkLst>
            <pc:docMk/>
            <pc:sldMk cId="3170280394" sldId="290"/>
            <ac:spMk id="18" creationId="{7C4F912F-F17D-18AE-5E4E-46081A959B17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14:58.884" v="1660"/>
          <ac:spMkLst>
            <pc:docMk/>
            <pc:sldMk cId="3170280394" sldId="290"/>
            <ac:spMk id="20" creationId="{3182A9E7-3A5F-F2EF-520E-DA7B804524F4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35:09.999" v="1778"/>
          <ac:spMkLst>
            <pc:docMk/>
            <pc:sldMk cId="3170280394" sldId="290"/>
            <ac:spMk id="21" creationId="{A26FB0D9-B84B-E740-454C-CB57CE61E57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7:53.472" v="1812" actId="20577"/>
          <ac:spMkLst>
            <pc:docMk/>
            <pc:sldMk cId="3170280394" sldId="290"/>
            <ac:spMk id="22" creationId="{7CB8B677-AAAD-8AB2-1837-63618A5FFB31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7:53.457" v="1810" actId="20577"/>
          <ac:spMkLst>
            <pc:docMk/>
            <pc:sldMk cId="3170280394" sldId="290"/>
            <ac:spMk id="23" creationId="{BF517859-280C-679E-C751-0FC287F3A10C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7:53.457" v="1811" actId="20577"/>
          <ac:spMkLst>
            <pc:docMk/>
            <pc:sldMk cId="3170280394" sldId="290"/>
            <ac:spMk id="24" creationId="{771E57FB-34CB-349E-D89D-FB2FADFDB072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6:28.517" v="1799" actId="1076"/>
          <ac:spMkLst>
            <pc:docMk/>
            <pc:sldMk cId="3170280394" sldId="290"/>
            <ac:spMk id="26" creationId="{3090F9D8-039F-2157-CCFF-2DF53EF861B2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37:47.597" v="1809" actId="1076"/>
          <ac:spMkLst>
            <pc:docMk/>
            <pc:sldMk cId="3170280394" sldId="290"/>
            <ac:spMk id="27" creationId="{800A0AA0-BAC3-8311-C633-1102E5DC9A44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8:40:50.024" v="1826" actId="14100"/>
          <ac:spMkLst>
            <pc:docMk/>
            <pc:sldMk cId="3170280394" sldId="290"/>
            <ac:spMk id="30" creationId="{528300FE-61A6-CE1C-1B10-E77BC9DB5210}"/>
          </ac:spMkLst>
        </pc:spChg>
        <pc:picChg chg="add mod">
          <ac:chgData name="Nguyễn Đức Duy" userId="S::duy.nguyenduc@trinity-technology.com::c42d8961-a386-4647-a81a-0a3258a74880" providerId="AD" clId="Web-{9B2A9C58-1BA2-49D9-AD38-15E8CDC1B828}" dt="2023-07-11T08:38:35.239" v="1819"/>
          <ac:picMkLst>
            <pc:docMk/>
            <pc:sldMk cId="3170280394" sldId="290"/>
            <ac:picMk id="28" creationId="{CEA6AB31-3512-0DBB-6DDE-30B8DDE814D9}"/>
          </ac:picMkLst>
        </pc:picChg>
        <pc:picChg chg="add mod">
          <ac:chgData name="Nguyễn Đức Duy" userId="S::duy.nguyenduc@trinity-technology.com::c42d8961-a386-4647-a81a-0a3258a74880" providerId="AD" clId="Web-{9B2A9C58-1BA2-49D9-AD38-15E8CDC1B828}" dt="2023-07-11T08:40:16.070" v="1823"/>
          <ac:picMkLst>
            <pc:docMk/>
            <pc:sldMk cId="3170280394" sldId="290"/>
            <ac:picMk id="29" creationId="{EE932942-6FA2-BC38-3E41-ED0CE87FA7E2}"/>
          </ac:picMkLst>
        </pc:picChg>
      </pc:sldChg>
      <pc:sldChg chg="del">
        <pc:chgData name="Nguyễn Đức Duy" userId="S::duy.nguyenduc@trinity-technology.com::c42d8961-a386-4647-a81a-0a3258a74880" providerId="AD" clId="Web-{9B2A9C58-1BA2-49D9-AD38-15E8CDC1B828}" dt="2023-07-11T08:41:24.947" v="1827"/>
        <pc:sldMkLst>
          <pc:docMk/>
          <pc:sldMk cId="249904479" sldId="291"/>
        </pc:sldMkLst>
      </pc:sldChg>
      <pc:sldChg chg="modSp del">
        <pc:chgData name="Nguyễn Đức Duy" userId="S::duy.nguyenduc@trinity-technology.com::c42d8961-a386-4647-a81a-0a3258a74880" providerId="AD" clId="Web-{9B2A9C58-1BA2-49D9-AD38-15E8CDC1B828}" dt="2023-07-11T08:46:33.472" v="1877"/>
        <pc:sldMkLst>
          <pc:docMk/>
          <pc:sldMk cId="94818171" sldId="292"/>
        </pc:sldMkLst>
        <pc:spChg chg="mod">
          <ac:chgData name="Nguyễn Đức Duy" userId="S::duy.nguyenduc@trinity-technology.com::c42d8961-a386-4647-a81a-0a3258a74880" providerId="AD" clId="Web-{9B2A9C58-1BA2-49D9-AD38-15E8CDC1B828}" dt="2023-07-11T08:46:01.659" v="1876" actId="20577"/>
          <ac:spMkLst>
            <pc:docMk/>
            <pc:sldMk cId="94818171" sldId="292"/>
            <ac:spMk id="4" creationId="{D5BA2433-990B-A170-369A-3DF4A9B33BFA}"/>
          </ac:spMkLst>
        </pc:spChg>
      </pc:sldChg>
      <pc:sldChg chg="modSp">
        <pc:chgData name="Nguyễn Đức Duy" userId="S::duy.nguyenduc@trinity-technology.com::c42d8961-a386-4647-a81a-0a3258a74880" providerId="AD" clId="Web-{9B2A9C58-1BA2-49D9-AD38-15E8CDC1B828}" dt="2023-07-11T08:45:23.798" v="1874" actId="20577"/>
        <pc:sldMkLst>
          <pc:docMk/>
          <pc:sldMk cId="1003962426" sldId="293"/>
        </pc:sldMkLst>
        <pc:spChg chg="mod">
          <ac:chgData name="Nguyễn Đức Duy" userId="S::duy.nguyenduc@trinity-technology.com::c42d8961-a386-4647-a81a-0a3258a74880" providerId="AD" clId="Web-{9B2A9C58-1BA2-49D9-AD38-15E8CDC1B828}" dt="2023-07-11T08:45:23.798" v="1874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modSp">
        <pc:chgData name="Nguyễn Đức Duy" userId="S::duy.nguyenduc@trinity-technology.com::c42d8961-a386-4647-a81a-0a3258a74880" providerId="AD" clId="Web-{9B2A9C58-1BA2-49D9-AD38-15E8CDC1B828}" dt="2023-07-11T08:42:48.200" v="1864" actId="20577"/>
        <pc:sldMkLst>
          <pc:docMk/>
          <pc:sldMk cId="3406831649" sldId="296"/>
        </pc:sldMkLst>
        <pc:spChg chg="mod">
          <ac:chgData name="Nguyễn Đức Duy" userId="S::duy.nguyenduc@trinity-technology.com::c42d8961-a386-4647-a81a-0a3258a74880" providerId="AD" clId="Web-{9B2A9C58-1BA2-49D9-AD38-15E8CDC1B828}" dt="2023-07-11T08:42:48.200" v="1864" actId="20577"/>
          <ac:spMkLst>
            <pc:docMk/>
            <pc:sldMk cId="3406831649" sldId="296"/>
            <ac:spMk id="4" creationId="{D5BA2433-990B-A170-369A-3DF4A9B33BFA}"/>
          </ac:spMkLst>
        </pc:spChg>
      </pc:sldChg>
      <pc:sldChg chg="modSp">
        <pc:chgData name="Nguyễn Đức Duy" userId="S::duy.nguyenduc@trinity-technology.com::c42d8961-a386-4647-a81a-0a3258a74880" providerId="AD" clId="Web-{9B2A9C58-1BA2-49D9-AD38-15E8CDC1B828}" dt="2023-07-11T06:34:47.530" v="190"/>
        <pc:sldMkLst>
          <pc:docMk/>
          <pc:sldMk cId="3611626061" sldId="297"/>
        </pc:sldMkLst>
        <pc:spChg chg="ord">
          <ac:chgData name="Nguyễn Đức Duy" userId="S::duy.nguyenduc@trinity-technology.com::c42d8961-a386-4647-a81a-0a3258a74880" providerId="AD" clId="Web-{9B2A9C58-1BA2-49D9-AD38-15E8CDC1B828}" dt="2023-07-11T06:34:47.530" v="190"/>
          <ac:spMkLst>
            <pc:docMk/>
            <pc:sldMk cId="3611626061" sldId="297"/>
            <ac:spMk id="41" creationId="{C6B122E6-04F8-CDED-A8B4-7DA14100F3AD}"/>
          </ac:spMkLst>
        </pc:spChg>
      </pc:sldChg>
      <pc:sldChg chg="addSp delSp modSp add replId">
        <pc:chgData name="Nguyễn Đức Duy" userId="S::duy.nguyenduc@trinity-technology.com::c42d8961-a386-4647-a81a-0a3258a74880" providerId="AD" clId="Web-{9B2A9C58-1BA2-49D9-AD38-15E8CDC1B828}" dt="2023-07-11T06:31:36.508" v="137" actId="14100"/>
        <pc:sldMkLst>
          <pc:docMk/>
          <pc:sldMk cId="2085239271" sldId="298"/>
        </pc:sldMkLst>
        <pc:spChg chg="mod">
          <ac:chgData name="Nguyễn Đức Duy" userId="S::duy.nguyenduc@trinity-technology.com::c42d8961-a386-4647-a81a-0a3258a74880" providerId="AD" clId="Web-{9B2A9C58-1BA2-49D9-AD38-15E8CDC1B828}" dt="2023-07-11T06:17:25.998" v="4" actId="20577"/>
          <ac:spMkLst>
            <pc:docMk/>
            <pc:sldMk cId="2085239271" sldId="298"/>
            <ac:spMk id="2" creationId="{86B309B0-6209-D3D0-9D5E-308B9F6E7303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53.984" v="111"/>
          <ac:spMkLst>
            <pc:docMk/>
            <pc:sldMk cId="2085239271" sldId="298"/>
            <ac:spMk id="4" creationId="{0D73DFB4-E610-06DB-DE3E-F73FB3A551DF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19:19.408" v="29"/>
          <ac:spMkLst>
            <pc:docMk/>
            <pc:sldMk cId="2085239271" sldId="298"/>
            <ac:spMk id="6" creationId="{3956427D-395D-5CED-B18B-A246544C26DE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07.498" v="94"/>
          <ac:spMkLst>
            <pc:docMk/>
            <pc:sldMk cId="2085239271" sldId="298"/>
            <ac:spMk id="8" creationId="{88E12B8F-4113-5044-C604-457F25B55EF8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49.437" v="109"/>
          <ac:spMkLst>
            <pc:docMk/>
            <pc:sldMk cId="2085239271" sldId="298"/>
            <ac:spMk id="9" creationId="{B5380FAD-D89C-8AC3-1B97-EA73213ECBD5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04.607" v="92"/>
          <ac:spMkLst>
            <pc:docMk/>
            <pc:sldMk cId="2085239271" sldId="298"/>
            <ac:spMk id="10" creationId="{FAB0AF33-2B20-DD3C-B79E-3FF7F81AEC46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6:28:52.941" v="126" actId="20577"/>
          <ac:spMkLst>
            <pc:docMk/>
            <pc:sldMk cId="2085239271" sldId="298"/>
            <ac:spMk id="11" creationId="{A2C39DD0-CD86-2929-7808-58D17FC2C0A6}"/>
          </ac:spMkLst>
        </pc:spChg>
        <pc:spChg chg="del mod">
          <ac:chgData name="Nguyễn Đức Duy" userId="S::duy.nguyenduc@trinity-technology.com::c42d8961-a386-4647-a81a-0a3258a74880" providerId="AD" clId="Web-{9B2A9C58-1BA2-49D9-AD38-15E8CDC1B828}" dt="2023-07-11T06:25:48.201" v="84"/>
          <ac:spMkLst>
            <pc:docMk/>
            <pc:sldMk cId="2085239271" sldId="298"/>
            <ac:spMk id="12" creationId="{CE3C1BFF-2275-1E7D-0604-E6F5CFEC01F6}"/>
          </ac:spMkLst>
        </pc:spChg>
        <pc:spChg chg="del mod">
          <ac:chgData name="Nguyễn Đức Duy" userId="S::duy.nguyenduc@trinity-technology.com::c42d8961-a386-4647-a81a-0a3258a74880" providerId="AD" clId="Web-{9B2A9C58-1BA2-49D9-AD38-15E8CDC1B828}" dt="2023-07-11T06:26:52.171" v="110"/>
          <ac:spMkLst>
            <pc:docMk/>
            <pc:sldMk cId="2085239271" sldId="298"/>
            <ac:spMk id="13" creationId="{F618F075-837C-1005-19D6-8DC90759CD53}"/>
          </ac:spMkLst>
        </pc:spChg>
        <pc:spChg chg="del mod">
          <ac:chgData name="Nguyễn Đức Duy" userId="S::duy.nguyenduc@trinity-technology.com::c42d8961-a386-4647-a81a-0a3258a74880" providerId="AD" clId="Web-{9B2A9C58-1BA2-49D9-AD38-15E8CDC1B828}" dt="2023-07-11T06:25:57.123" v="89"/>
          <ac:spMkLst>
            <pc:docMk/>
            <pc:sldMk cId="2085239271" sldId="298"/>
            <ac:spMk id="14" creationId="{DD1D0BF9-FCAA-67DA-79AB-E6E7E6D2B6A1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5:54.404" v="87"/>
          <ac:spMkLst>
            <pc:docMk/>
            <pc:sldMk cId="2085239271" sldId="298"/>
            <ac:spMk id="16" creationId="{B503D228-506B-145A-828D-4293361E8537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01.623" v="90"/>
          <ac:spMkLst>
            <pc:docMk/>
            <pc:sldMk cId="2085239271" sldId="298"/>
            <ac:spMk id="18" creationId="{28FAEBE6-29A2-FB16-EE8A-5221987B3B5F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26:57.250" v="112"/>
          <ac:spMkLst>
            <pc:docMk/>
            <pc:sldMk cId="2085239271" sldId="298"/>
            <ac:spMk id="20" creationId="{3B4CF3CA-5197-4238-24A0-E4E6438DB270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1:36.508" v="137" actId="14100"/>
          <ac:spMkLst>
            <pc:docMk/>
            <pc:sldMk cId="2085239271" sldId="298"/>
            <ac:spMk id="21" creationId="{9B1904FC-BF80-9706-520F-D9480482F850}"/>
          </ac:spMkLst>
        </pc:spChg>
      </pc:sldChg>
      <pc:sldChg chg="addSp delSp modSp add replId modNotes">
        <pc:chgData name="Nguyễn Đức Duy" userId="S::duy.nguyenduc@trinity-technology.com::c42d8961-a386-4647-a81a-0a3258a74880" providerId="AD" clId="Web-{9B2A9C58-1BA2-49D9-AD38-15E8CDC1B828}" dt="2023-07-11T08:42:30.324" v="1861" actId="20577"/>
        <pc:sldMkLst>
          <pc:docMk/>
          <pc:sldMk cId="687948686" sldId="299"/>
        </pc:sldMkLst>
        <pc:spChg chg="add del mod">
          <ac:chgData name="Nguyễn Đức Duy" userId="S::duy.nguyenduc@trinity-technology.com::c42d8961-a386-4647-a81a-0a3258a74880" providerId="AD" clId="Web-{9B2A9C58-1BA2-49D9-AD38-15E8CDC1B828}" dt="2023-07-11T06:32:25.838" v="144"/>
          <ac:spMkLst>
            <pc:docMk/>
            <pc:sldMk cId="687948686" sldId="299"/>
            <ac:spMk id="4" creationId="{8EFD4576-E5F4-B32B-C0A0-FC29BF4AB32D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34:03.903" v="180"/>
          <ac:spMkLst>
            <pc:docMk/>
            <pc:sldMk cId="687948686" sldId="299"/>
            <ac:spMk id="5" creationId="{D594A503-CA00-1FFE-BE74-832C557C3950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2:30.324" v="1861" actId="20577"/>
          <ac:spMkLst>
            <pc:docMk/>
            <pc:sldMk cId="687948686" sldId="299"/>
            <ac:spMk id="7" creationId="{3A122237-B06F-5E42-B051-D7859FC21D7D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5:47.422" v="208"/>
          <ac:spMkLst>
            <pc:docMk/>
            <pc:sldMk cId="687948686" sldId="299"/>
            <ac:spMk id="9" creationId="{CFD1830F-9985-5112-52CB-48D66EBB3939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34:29.170" v="188"/>
          <ac:spMkLst>
            <pc:docMk/>
            <pc:sldMk cId="687948686" sldId="299"/>
            <ac:spMk id="10" creationId="{C9059559-C195-35FF-AF40-1FD83C84E308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43:04.201" v="306" actId="1076"/>
          <ac:spMkLst>
            <pc:docMk/>
            <pc:sldMk cId="687948686" sldId="299"/>
            <ac:spMk id="11" creationId="{D09D5DFF-76D6-1B8D-599B-FE8B44F49EE0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43:00.607" v="294" actId="20577"/>
          <ac:spMkLst>
            <pc:docMk/>
            <pc:sldMk cId="687948686" sldId="299"/>
            <ac:spMk id="12" creationId="{BAFAFEE9-998A-5892-5405-98064D5EF66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42:50.435" v="288" actId="20577"/>
          <ac:spMkLst>
            <pc:docMk/>
            <pc:sldMk cId="687948686" sldId="299"/>
            <ac:spMk id="13" creationId="{8A67F14C-62C8-018D-588C-2BD1CDC527C9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8:23.739" v="227"/>
          <ac:spMkLst>
            <pc:docMk/>
            <pc:sldMk cId="687948686" sldId="299"/>
            <ac:spMk id="14" creationId="{7D603FF7-8274-64F1-DDE1-B5D92F19F5AC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8:23.755" v="228"/>
          <ac:spMkLst>
            <pc:docMk/>
            <pc:sldMk cId="687948686" sldId="299"/>
            <ac:spMk id="15" creationId="{8D677BEF-DA7D-5FFD-8071-FBB8844E7519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8:23.755" v="229"/>
          <ac:spMkLst>
            <pc:docMk/>
            <pc:sldMk cId="687948686" sldId="299"/>
            <ac:spMk id="16" creationId="{D16758C6-10C6-17C4-67C6-317C92212863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7:58.395" v="224"/>
          <ac:spMkLst>
            <pc:docMk/>
            <pc:sldMk cId="687948686" sldId="299"/>
            <ac:spMk id="17" creationId="{1E9B2CDB-2ADD-7F1C-B5A1-7FB3FD409CAB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7:58.410" v="226"/>
          <ac:spMkLst>
            <pc:docMk/>
            <pc:sldMk cId="687948686" sldId="299"/>
            <ac:spMk id="18" creationId="{C6137156-F7CD-EBC4-A711-64EABD6F0861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7:58.395" v="225"/>
          <ac:spMkLst>
            <pc:docMk/>
            <pc:sldMk cId="687948686" sldId="299"/>
            <ac:spMk id="19" creationId="{5ECA857D-C4D2-8540-F349-B360889FF5F3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39:14.600" v="238" actId="1076"/>
          <ac:spMkLst>
            <pc:docMk/>
            <pc:sldMk cId="687948686" sldId="299"/>
            <ac:spMk id="20" creationId="{F942CD65-41CD-6B28-0D10-FE002591BE05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6:40:27.431" v="247" actId="14100"/>
          <ac:spMkLst>
            <pc:docMk/>
            <pc:sldMk cId="687948686" sldId="299"/>
            <ac:spMk id="21" creationId="{1217E317-67A1-231D-E228-8A16F3CBA25D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6:43:18.686" v="309"/>
          <ac:spMkLst>
            <pc:docMk/>
            <pc:sldMk cId="687948686" sldId="299"/>
            <ac:spMk id="22" creationId="{2DD631F1-205C-AA2A-506C-1BCBBE142694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6:43:08.092" v="308"/>
          <ac:spMkLst>
            <pc:docMk/>
            <pc:sldMk cId="687948686" sldId="299"/>
            <ac:spMk id="23" creationId="{009C03EF-A801-FD9E-AAA4-A94470F8B44E}"/>
          </ac:spMkLst>
        </pc:spChg>
        <pc:graphicFrameChg chg="del">
          <ac:chgData name="Nguyễn Đức Duy" userId="S::duy.nguyenduc@trinity-technology.com::c42d8961-a386-4647-a81a-0a3258a74880" providerId="AD" clId="Web-{9B2A9C58-1BA2-49D9-AD38-15E8CDC1B828}" dt="2023-07-11T06:32:21.244" v="143"/>
          <ac:graphicFrameMkLst>
            <pc:docMk/>
            <pc:sldMk cId="687948686" sldId="299"/>
            <ac:graphicFrameMk id="6" creationId="{705AB9BF-07E9-9DED-DB8B-F644759C8FDC}"/>
          </ac:graphicFrameMkLst>
        </pc:graphicFrameChg>
      </pc:sldChg>
      <pc:sldChg chg="addSp delSp modSp add replId">
        <pc:chgData name="Nguyễn Đức Duy" userId="S::duy.nguyenduc@trinity-technology.com::c42d8961-a386-4647-a81a-0a3258a74880" providerId="AD" clId="Web-{9B2A9C58-1BA2-49D9-AD38-15E8CDC1B828}" dt="2023-07-11T08:43:04.575" v="1866" actId="20577"/>
        <pc:sldMkLst>
          <pc:docMk/>
          <pc:sldMk cId="2405356793" sldId="300"/>
        </pc:sldMkLst>
        <pc:spChg chg="add del mod">
          <ac:chgData name="Nguyễn Đức Duy" userId="S::duy.nguyenduc@trinity-technology.com::c42d8961-a386-4647-a81a-0a3258a74880" providerId="AD" clId="Web-{9B2A9C58-1BA2-49D9-AD38-15E8CDC1B828}" dt="2023-07-11T07:14:29.336" v="1051"/>
          <ac:spMkLst>
            <pc:docMk/>
            <pc:sldMk cId="2405356793" sldId="300"/>
            <ac:spMk id="4" creationId="{7FDE4ECF-E56E-9117-3A99-E26FACDDA2C2}"/>
          </ac:spMkLst>
        </pc:spChg>
        <pc:spChg chg="add">
          <ac:chgData name="Nguyễn Đức Duy" userId="S::duy.nguyenduc@trinity-technology.com::c42d8961-a386-4647-a81a-0a3258a74880" providerId="AD" clId="Web-{9B2A9C58-1BA2-49D9-AD38-15E8CDC1B828}" dt="2023-07-11T07:14:31.836" v="1052"/>
          <ac:spMkLst>
            <pc:docMk/>
            <pc:sldMk cId="2405356793" sldId="300"/>
            <ac:spMk id="6" creationId="{9DE47E7A-610F-ADDE-8C4F-072F9A32E802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3:04.575" v="1866" actId="20577"/>
          <ac:spMkLst>
            <pc:docMk/>
            <pc:sldMk cId="2405356793" sldId="300"/>
            <ac:spMk id="7" creationId="{3A122237-B06F-5E42-B051-D7859FC21D7D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16:00.230" v="1107" actId="1076"/>
          <ac:spMkLst>
            <pc:docMk/>
            <pc:sldMk cId="2405356793" sldId="300"/>
            <ac:spMk id="10" creationId="{F95099AD-F1F3-06E2-663E-4EA5D8D4DEC7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7:14:21.383" v="1050"/>
          <ac:spMkLst>
            <pc:docMk/>
            <pc:sldMk cId="2405356793" sldId="300"/>
            <ac:spMk id="11" creationId="{A14F734A-8300-823C-6615-1B6AC1FC5963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16:00.245" v="1108" actId="1076"/>
          <ac:spMkLst>
            <pc:docMk/>
            <pc:sldMk cId="2405356793" sldId="300"/>
            <ac:spMk id="13" creationId="{AAF5C835-DCF6-07BC-4D9B-58E824B6E2E0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16:21.840" v="1111"/>
          <ac:spMkLst>
            <pc:docMk/>
            <pc:sldMk cId="2405356793" sldId="300"/>
            <ac:spMk id="15" creationId="{8969927B-FE6B-3DBB-C6F0-901163F627B1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06.550" v="1256" actId="1076"/>
          <ac:spMkLst>
            <pc:docMk/>
            <pc:sldMk cId="2405356793" sldId="300"/>
            <ac:spMk id="17" creationId="{76D9DB97-369C-3E29-CA0F-BDC40778988B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17:03.278" v="1119"/>
          <ac:spMkLst>
            <pc:docMk/>
            <pc:sldMk cId="2405356793" sldId="300"/>
            <ac:spMk id="19" creationId="{9AAA94E8-6A7B-6E8C-3669-7CB20E87FFA2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17:05.435" v="1121"/>
          <ac:spMkLst>
            <pc:docMk/>
            <pc:sldMk cId="2405356793" sldId="300"/>
            <ac:spMk id="21" creationId="{A005D73F-CA58-ED3F-3C4A-FDA409FD64DD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8:31.940" v="1246" actId="20577"/>
          <ac:spMkLst>
            <pc:docMk/>
            <pc:sldMk cId="2405356793" sldId="300"/>
            <ac:spMk id="23" creationId="{9F7AAA6C-1AB4-1085-A446-BA2EE23283BE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17:04.747" v="1120"/>
          <ac:spMkLst>
            <pc:docMk/>
            <pc:sldMk cId="2405356793" sldId="300"/>
            <ac:spMk id="25" creationId="{403B5D71-6141-A90B-6B90-4E2864828C1F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17:02.435" v="1118"/>
          <ac:spMkLst>
            <pc:docMk/>
            <pc:sldMk cId="2405356793" sldId="300"/>
            <ac:spMk id="27" creationId="{4D709847-66B1-2F05-BDC3-ABAE7ED1AE04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15:40.104" v="1090"/>
          <ac:spMkLst>
            <pc:docMk/>
            <pc:sldMk cId="2405356793" sldId="300"/>
            <ac:spMk id="29" creationId="{64C94C92-7B05-0A43-D34B-4BE1D92EB4D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18:33" v="1135" actId="1076"/>
          <ac:spMkLst>
            <pc:docMk/>
            <pc:sldMk cId="2405356793" sldId="300"/>
            <ac:spMk id="31" creationId="{46C1BB3D-DF93-78EC-AA25-40FA4BCE856E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16:00.261" v="1110" actId="1076"/>
          <ac:spMkLst>
            <pc:docMk/>
            <pc:sldMk cId="2405356793" sldId="300"/>
            <ac:spMk id="32" creationId="{F2D7FA91-94C8-868A-1373-FE0040D4E59A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5:44.122" v="1231" actId="20577"/>
          <ac:spMkLst>
            <pc:docMk/>
            <pc:sldMk cId="2405356793" sldId="300"/>
            <ac:spMk id="34" creationId="{570CA524-6D6C-683C-D396-60538E8A0293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8:00.126" v="1238" actId="14100"/>
          <ac:spMkLst>
            <pc:docMk/>
            <pc:sldMk cId="2405356793" sldId="300"/>
            <ac:spMk id="35" creationId="{63C7C03A-C7D3-CD21-2763-FCBD949AA8DD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24.254" v="1258" actId="1076"/>
          <ac:spMkLst>
            <pc:docMk/>
            <pc:sldMk cId="2405356793" sldId="300"/>
            <ac:spMk id="36" creationId="{4CDA9380-FDDF-D75A-3762-53B7D51F1BFF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21:41.584" v="1170"/>
          <ac:spMkLst>
            <pc:docMk/>
            <pc:sldMk cId="2405356793" sldId="300"/>
            <ac:spMk id="37" creationId="{9428705B-BF40-167A-817F-5D317EF4DD32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19.754" v="1257" actId="1076"/>
          <ac:spMkLst>
            <pc:docMk/>
            <pc:sldMk cId="2405356793" sldId="300"/>
            <ac:spMk id="38" creationId="{0C84E3FD-4E35-1047-4BE0-5FD21D34B79A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8:00.142" v="1240" actId="14100"/>
          <ac:spMkLst>
            <pc:docMk/>
            <pc:sldMk cId="2405356793" sldId="300"/>
            <ac:spMk id="39" creationId="{06F50E9F-D6F7-7F6D-2545-3F11E8A2C4B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8:00.158" v="1241" actId="14100"/>
          <ac:spMkLst>
            <pc:docMk/>
            <pc:sldMk cId="2405356793" sldId="300"/>
            <ac:spMk id="40" creationId="{EDEA6025-38AE-34E2-16E4-7B30B341B292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38.707" v="1260" actId="1076"/>
          <ac:spMkLst>
            <pc:docMk/>
            <pc:sldMk cId="2405356793" sldId="300"/>
            <ac:spMk id="41" creationId="{FF0CE2CD-F734-DF31-A9E2-C38A1AB9A5A3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23:39.681" v="1195"/>
          <ac:spMkLst>
            <pc:docMk/>
            <pc:sldMk cId="2405356793" sldId="300"/>
            <ac:spMk id="42" creationId="{3753B3FF-8F34-0831-708E-9F6C77747693}"/>
          </ac:spMkLst>
        </pc:spChg>
        <pc:spChg chg="add del">
          <ac:chgData name="Nguyễn Đức Duy" userId="S::duy.nguyenduc@trinity-technology.com::c42d8961-a386-4647-a81a-0a3258a74880" providerId="AD" clId="Web-{9B2A9C58-1BA2-49D9-AD38-15E8CDC1B828}" dt="2023-07-11T07:23:43.400" v="1197"/>
          <ac:spMkLst>
            <pc:docMk/>
            <pc:sldMk cId="2405356793" sldId="300"/>
            <ac:spMk id="43" creationId="{685C2A61-21D6-E21B-B8B1-995D67A39AB2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32.442" v="1259" actId="1076"/>
          <ac:spMkLst>
            <pc:docMk/>
            <pc:sldMk cId="2405356793" sldId="300"/>
            <ac:spMk id="44" creationId="{FFE98850-C4AD-6417-69D5-74E2D1C350A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0:33.772" v="1274"/>
          <ac:spMkLst>
            <pc:docMk/>
            <pc:sldMk cId="2405356793" sldId="300"/>
            <ac:spMk id="45" creationId="{9E027B94-DFFB-89AB-CA3B-8E4EB66A8559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0:13.724" v="1269" actId="1076"/>
          <ac:spMkLst>
            <pc:docMk/>
            <pc:sldMk cId="2405356793" sldId="300"/>
            <ac:spMk id="46" creationId="{AD85CF56-DEC5-9DE0-2A28-94899F3A0E24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29:47.020" v="1263"/>
          <ac:spMkLst>
            <pc:docMk/>
            <pc:sldMk cId="2405356793" sldId="300"/>
            <ac:spMk id="47" creationId="{FCCF2D5E-25E6-DC51-6BC5-D45CCF4F2E61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7:30:05.130" v="1268"/>
          <ac:spMkLst>
            <pc:docMk/>
            <pc:sldMk cId="2405356793" sldId="300"/>
            <ac:spMk id="48" creationId="{706F7D42-1DC7-0B43-CA76-0504FA015CC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0:24.412" v="1273"/>
          <ac:spMkLst>
            <pc:docMk/>
            <pc:sldMk cId="2405356793" sldId="300"/>
            <ac:spMk id="49" creationId="{07F10027-0D4C-D9D8-4DE4-2BBB3219ACB8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0:47.350" v="1277"/>
          <ac:spMkLst>
            <pc:docMk/>
            <pc:sldMk cId="2405356793" sldId="300"/>
            <ac:spMk id="50" creationId="{94E81850-2E21-37E3-59D9-104BB4C0AAAB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2:09.806" v="1300" actId="1076"/>
          <ac:spMkLst>
            <pc:docMk/>
            <pc:sldMk cId="2405356793" sldId="300"/>
            <ac:spMk id="51" creationId="{2E0467AE-A5B3-6C8A-2338-71E4EAF20DB7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2:23.587" v="1302" actId="1076"/>
          <ac:spMkLst>
            <pc:docMk/>
            <pc:sldMk cId="2405356793" sldId="300"/>
            <ac:spMk id="52" creationId="{9D7AA36C-C44B-140E-70DD-3CF172BC130F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7:32:28.494" v="1303" actId="1076"/>
          <ac:spMkLst>
            <pc:docMk/>
            <pc:sldMk cId="2405356793" sldId="300"/>
            <ac:spMk id="53" creationId="{98E25731-F25E-E550-5EC8-112C79965BD3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32:36.150" v="1304" actId="1076"/>
          <ac:spMkLst>
            <pc:docMk/>
            <pc:sldMk cId="2405356793" sldId="300"/>
            <ac:spMk id="54" creationId="{C4BFEF65-A76F-6DDE-F904-C266E63F4A08}"/>
          </ac:spMkLst>
        </pc:spChg>
        <pc:picChg chg="add mod">
          <ac:chgData name="Nguyễn Đức Duy" userId="S::duy.nguyenduc@trinity-technology.com::c42d8961-a386-4647-a81a-0a3258a74880" providerId="AD" clId="Web-{9B2A9C58-1BA2-49D9-AD38-15E8CDC1B828}" dt="2023-07-11T07:18:01.608" v="1126" actId="1076"/>
          <ac:picMkLst>
            <pc:docMk/>
            <pc:sldMk cId="2405356793" sldId="300"/>
            <ac:picMk id="33" creationId="{C4BE63B6-32A0-29F4-8CCC-83ED4247D5CE}"/>
          </ac:picMkLst>
        </pc:picChg>
      </pc:sldChg>
      <pc:sldChg chg="delSp modSp add replId">
        <pc:chgData name="Nguyễn Đức Duy" userId="S::duy.nguyenduc@trinity-technology.com::c42d8961-a386-4647-a81a-0a3258a74880" providerId="AD" clId="Web-{9B2A9C58-1BA2-49D9-AD38-15E8CDC1B828}" dt="2023-07-11T08:43:12.982" v="1868" actId="20577"/>
        <pc:sldMkLst>
          <pc:docMk/>
          <pc:sldMk cId="4288902835" sldId="301"/>
        </pc:sldMkLst>
        <pc:spChg chg="mod">
          <ac:chgData name="Nguyễn Đức Duy" userId="S::duy.nguyenduc@trinity-technology.com::c42d8961-a386-4647-a81a-0a3258a74880" providerId="AD" clId="Web-{9B2A9C58-1BA2-49D9-AD38-15E8CDC1B828}" dt="2023-07-11T07:51:15.919" v="1430" actId="20577"/>
          <ac:spMkLst>
            <pc:docMk/>
            <pc:sldMk cId="4288902835" sldId="301"/>
            <ac:spMk id="2" creationId="{884B311B-3177-0658-3585-6639F26A9BF6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3:12.982" v="1868" actId="20577"/>
          <ac:spMkLst>
            <pc:docMk/>
            <pc:sldMk cId="4288902835" sldId="301"/>
            <ac:spMk id="7" creationId="{3A122237-B06F-5E42-B051-D7859FC21D7D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7:49:46.978" v="1418" actId="20577"/>
          <ac:spMkLst>
            <pc:docMk/>
            <pc:sldMk cId="4288902835" sldId="301"/>
            <ac:spMk id="44" creationId="{FFE98850-C4AD-6417-69D5-74E2D1C350A7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7:49:52.994" v="1419"/>
          <ac:spMkLst>
            <pc:docMk/>
            <pc:sldMk cId="4288902835" sldId="301"/>
            <ac:spMk id="45" creationId="{9E027B94-DFFB-89AB-CA3B-8E4EB66A8559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7:49:56.104" v="1420"/>
          <ac:spMkLst>
            <pc:docMk/>
            <pc:sldMk cId="4288902835" sldId="301"/>
            <ac:spMk id="46" creationId="{AD85CF56-DEC5-9DE0-2A28-94899F3A0E24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7:50:08.151" v="1422"/>
          <ac:spMkLst>
            <pc:docMk/>
            <pc:sldMk cId="4288902835" sldId="301"/>
            <ac:spMk id="50" creationId="{94E81850-2E21-37E3-59D9-104BB4C0AAAB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7:50:05.792" v="1421"/>
          <ac:spMkLst>
            <pc:docMk/>
            <pc:sldMk cId="4288902835" sldId="301"/>
            <ac:spMk id="54" creationId="{C4BFEF65-A76F-6DDE-F904-C266E63F4A08}"/>
          </ac:spMkLst>
        </pc:spChg>
      </pc:sldChg>
      <pc:sldChg chg="modSp add replId">
        <pc:chgData name="Nguyễn Đức Duy" userId="S::duy.nguyenduc@trinity-technology.com::c42d8961-a386-4647-a81a-0a3258a74880" providerId="AD" clId="Web-{9B2A9C58-1BA2-49D9-AD38-15E8CDC1B828}" dt="2023-07-11T08:43:09.544" v="1867" actId="20577"/>
        <pc:sldMkLst>
          <pc:docMk/>
          <pc:sldMk cId="2451035644" sldId="302"/>
        </pc:sldMkLst>
        <pc:spChg chg="mod">
          <ac:chgData name="Nguyễn Đức Duy" userId="S::duy.nguyenduc@trinity-technology.com::c42d8961-a386-4647-a81a-0a3258a74880" providerId="AD" clId="Web-{9B2A9C58-1BA2-49D9-AD38-15E8CDC1B828}" dt="2023-07-11T07:36:32.986" v="1350" actId="20577"/>
          <ac:spMkLst>
            <pc:docMk/>
            <pc:sldMk cId="2451035644" sldId="302"/>
            <ac:spMk id="2" creationId="{884B311B-3177-0658-3585-6639F26A9BF6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3:09.544" v="1867" actId="20577"/>
          <ac:spMkLst>
            <pc:docMk/>
            <pc:sldMk cId="2451035644" sldId="302"/>
            <ac:spMk id="7" creationId="{3A122237-B06F-5E42-B051-D7859FC21D7D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7:54:53.863" v="1507" actId="20577"/>
          <ac:spMkLst>
            <pc:docMk/>
            <pc:sldMk cId="2451035644" sldId="302"/>
            <ac:spMk id="11" creationId="{A14F734A-8300-823C-6615-1B6AC1FC5963}"/>
          </ac:spMkLst>
        </pc:spChg>
      </pc:sldChg>
      <pc:sldChg chg="addSp modSp add replId">
        <pc:chgData name="Nguyễn Đức Duy" userId="S::duy.nguyenduc@trinity-technology.com::c42d8961-a386-4647-a81a-0a3258a74880" providerId="AD" clId="Web-{9B2A9C58-1BA2-49D9-AD38-15E8CDC1B828}" dt="2023-07-11T08:43:20.482" v="1870" actId="20577"/>
        <pc:sldMkLst>
          <pc:docMk/>
          <pc:sldMk cId="527120276" sldId="303"/>
        </pc:sldMkLst>
        <pc:spChg chg="mod">
          <ac:chgData name="Nguyễn Đức Duy" userId="S::duy.nguyenduc@trinity-technology.com::c42d8961-a386-4647-a81a-0a3258a74880" providerId="AD" clId="Web-{9B2A9C58-1BA2-49D9-AD38-15E8CDC1B828}" dt="2023-07-11T07:51:35.169" v="1443" actId="20577"/>
          <ac:spMkLst>
            <pc:docMk/>
            <pc:sldMk cId="527120276" sldId="303"/>
            <ac:spMk id="2" creationId="{884B311B-3177-0658-3585-6639F26A9BF6}"/>
          </ac:spMkLst>
        </pc:spChg>
        <pc:spChg chg="add mod">
          <ac:chgData name="Nguyễn Đức Duy" userId="S::duy.nguyenduc@trinity-technology.com::c42d8961-a386-4647-a81a-0a3258a74880" providerId="AD" clId="Web-{9B2A9C58-1BA2-49D9-AD38-15E8CDC1B828}" dt="2023-07-11T07:58:59.401" v="1554" actId="1076"/>
          <ac:spMkLst>
            <pc:docMk/>
            <pc:sldMk cId="527120276" sldId="303"/>
            <ac:spMk id="3" creationId="{AE4788CD-7D2E-43BA-93CF-DCFB50F70B02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3:20.482" v="1870" actId="20577"/>
          <ac:spMkLst>
            <pc:docMk/>
            <pc:sldMk cId="527120276" sldId="303"/>
            <ac:spMk id="7" creationId="{3A122237-B06F-5E42-B051-D7859FC21D7D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7:58:43.213" v="1552" actId="20577"/>
          <ac:spMkLst>
            <pc:docMk/>
            <pc:sldMk cId="527120276" sldId="303"/>
            <ac:spMk id="46" creationId="{AD85CF56-DEC5-9DE0-2A28-94899F3A0E24}"/>
          </ac:spMkLst>
        </pc:spChg>
      </pc:sldChg>
      <pc:sldChg chg="modSp add replId">
        <pc:chgData name="Nguyễn Đức Duy" userId="S::duy.nguyenduc@trinity-technology.com::c42d8961-a386-4647-a81a-0a3258a74880" providerId="AD" clId="Web-{9B2A9C58-1BA2-49D9-AD38-15E8CDC1B828}" dt="2023-07-11T08:43:16.982" v="1869" actId="20577"/>
        <pc:sldMkLst>
          <pc:docMk/>
          <pc:sldMk cId="2488420449" sldId="304"/>
        </pc:sldMkLst>
        <pc:spChg chg="mod">
          <ac:chgData name="Nguyễn Đức Duy" userId="S::duy.nguyenduc@trinity-technology.com::c42d8961-a386-4647-a81a-0a3258a74880" providerId="AD" clId="Web-{9B2A9C58-1BA2-49D9-AD38-15E8CDC1B828}" dt="2023-07-11T07:51:25.685" v="1441" actId="20577"/>
          <ac:spMkLst>
            <pc:docMk/>
            <pc:sldMk cId="2488420449" sldId="304"/>
            <ac:spMk id="2" creationId="{884B311B-3177-0658-3585-6639F26A9BF6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8:43:16.982" v="1869" actId="20577"/>
          <ac:spMkLst>
            <pc:docMk/>
            <pc:sldMk cId="2488420449" sldId="304"/>
            <ac:spMk id="7" creationId="{3A122237-B06F-5E42-B051-D7859FC21D7D}"/>
          </ac:spMkLst>
        </pc:spChg>
        <pc:spChg chg="mod">
          <ac:chgData name="Nguyễn Đức Duy" userId="S::duy.nguyenduc@trinity-technology.com::c42d8961-a386-4647-a81a-0a3258a74880" providerId="AD" clId="Web-{9B2A9C58-1BA2-49D9-AD38-15E8CDC1B828}" dt="2023-07-11T07:57:32.649" v="1548" actId="20577"/>
          <ac:spMkLst>
            <pc:docMk/>
            <pc:sldMk cId="2488420449" sldId="304"/>
            <ac:spMk id="11" creationId="{A14F734A-8300-823C-6615-1B6AC1FC5963}"/>
          </ac:spMkLst>
        </pc:spChg>
      </pc:sldChg>
      <pc:sldChg chg="addSp delSp modSp add replId">
        <pc:chgData name="Nguyễn Đức Duy" userId="S::duy.nguyenduc@trinity-technology.com::c42d8961-a386-4647-a81a-0a3258a74880" providerId="AD" clId="Web-{9B2A9C58-1BA2-49D9-AD38-15E8CDC1B828}" dt="2023-07-11T08:00:29.467" v="1558"/>
        <pc:sldMkLst>
          <pc:docMk/>
          <pc:sldMk cId="2010013603" sldId="305"/>
        </pc:sldMkLst>
        <pc:spChg chg="mod">
          <ac:chgData name="Nguyễn Đức Duy" userId="S::duy.nguyenduc@trinity-technology.com::c42d8961-a386-4647-a81a-0a3258a74880" providerId="AD" clId="Web-{9B2A9C58-1BA2-49D9-AD38-15E8CDC1B828}" dt="2023-07-11T08:00:24.310" v="1556" actId="20577"/>
          <ac:spMkLst>
            <pc:docMk/>
            <pc:sldMk cId="2010013603" sldId="305"/>
            <ac:spMk id="2" creationId="{D53B219B-7E3A-7E84-6386-37313F0CFB09}"/>
          </ac:spMkLst>
        </pc:spChg>
        <pc:spChg chg="del">
          <ac:chgData name="Nguyễn Đức Duy" userId="S::duy.nguyenduc@trinity-technology.com::c42d8961-a386-4647-a81a-0a3258a74880" providerId="AD" clId="Web-{9B2A9C58-1BA2-49D9-AD38-15E8CDC1B828}" dt="2023-07-11T08:00:27.279" v="1557"/>
          <ac:spMkLst>
            <pc:docMk/>
            <pc:sldMk cId="2010013603" sldId="305"/>
            <ac:spMk id="3" creationId="{A2E339BF-E6D7-DD0E-AF02-6813852EE723}"/>
          </ac:spMkLst>
        </pc:spChg>
        <pc:spChg chg="add del mod">
          <ac:chgData name="Nguyễn Đức Duy" userId="S::duy.nguyenduc@trinity-technology.com::c42d8961-a386-4647-a81a-0a3258a74880" providerId="AD" clId="Web-{9B2A9C58-1BA2-49D9-AD38-15E8CDC1B828}" dt="2023-07-11T08:00:29.467" v="1558"/>
          <ac:spMkLst>
            <pc:docMk/>
            <pc:sldMk cId="2010013603" sldId="305"/>
            <ac:spMk id="5" creationId="{A596CBB6-8470-2D5D-B436-B222D346E729}"/>
          </ac:spMkLst>
        </pc:spChg>
      </pc:sldChg>
      <pc:sldChg chg="add del replId">
        <pc:chgData name="Nguyễn Đức Duy" userId="S::duy.nguyenduc@trinity-technology.com::c42d8961-a386-4647-a81a-0a3258a74880" providerId="AD" clId="Web-{9B2A9C58-1BA2-49D9-AD38-15E8CDC1B828}" dt="2023-07-11T07:51:06.762" v="1428"/>
        <pc:sldMkLst>
          <pc:docMk/>
          <pc:sldMk cId="3613598922" sldId="305"/>
        </pc:sldMkLst>
      </pc:sldChg>
      <pc:sldChg chg="add del replId">
        <pc:chgData name="Nguyễn Đức Duy" userId="S::duy.nguyenduc@trinity-technology.com::c42d8961-a386-4647-a81a-0a3258a74880" providerId="AD" clId="Web-{9B2A9C58-1BA2-49D9-AD38-15E8CDC1B828}" dt="2023-07-11T07:51:05.387" v="1427"/>
        <pc:sldMkLst>
          <pc:docMk/>
          <pc:sldMk cId="1696166958" sldId="306"/>
        </pc:sldMkLst>
      </pc:sldChg>
    </pc:docChg>
  </pc:docChgLst>
  <pc:docChgLst>
    <pc:chgData name="Nguyễn Đức Duy" userId="S::duy.nguyenduc@trinity-technology.com::c42d8961-a386-4647-a81a-0a3258a74880" providerId="AD" clId="Web-{08D67C9C-D38F-4B54-8A2B-3A4B3C30CABD}"/>
    <pc:docChg chg="addSld modSld">
      <pc:chgData name="Nguyễn Đức Duy" userId="S::duy.nguyenduc@trinity-technology.com::c42d8961-a386-4647-a81a-0a3258a74880" providerId="AD" clId="Web-{08D67C9C-D38F-4B54-8A2B-3A4B3C30CABD}" dt="2023-07-11T04:36:44.612" v="718"/>
      <pc:docMkLst>
        <pc:docMk/>
      </pc:docMkLst>
      <pc:sldChg chg="modSp">
        <pc:chgData name="Nguyễn Đức Duy" userId="S::duy.nguyenduc@trinity-technology.com::c42d8961-a386-4647-a81a-0a3258a74880" providerId="AD" clId="Web-{08D67C9C-D38F-4B54-8A2B-3A4B3C30CABD}" dt="2023-07-11T04:36:44.612" v="718"/>
        <pc:sldMkLst>
          <pc:docMk/>
          <pc:sldMk cId="2131568492" sldId="278"/>
        </pc:sldMkLst>
        <pc:spChg chg="mod">
          <ac:chgData name="Nguyễn Đức Duy" userId="S::duy.nguyenduc@trinity-technology.com::c42d8961-a386-4647-a81a-0a3258a74880" providerId="AD" clId="Web-{08D67C9C-D38F-4B54-8A2B-3A4B3C30CABD}" dt="2023-07-11T03:00:37.172" v="13" actId="20577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36:44.612" v="718"/>
          <ac:spMkLst>
            <pc:docMk/>
            <pc:sldMk cId="2131568492" sldId="278"/>
            <ac:spMk id="3" creationId="{86C1060B-300F-3CE3-E5AA-D8E29791C960}"/>
          </ac:spMkLst>
        </pc:spChg>
      </pc:sldChg>
      <pc:sldChg chg="modSp">
        <pc:chgData name="Nguyễn Đức Duy" userId="S::duy.nguyenduc@trinity-technology.com::c42d8961-a386-4647-a81a-0a3258a74880" providerId="AD" clId="Web-{08D67C9C-D38F-4B54-8A2B-3A4B3C30CABD}" dt="2023-07-11T03:49:14.971" v="371" actId="20577"/>
        <pc:sldMkLst>
          <pc:docMk/>
          <pc:sldMk cId="3855531800" sldId="279"/>
        </pc:sldMkLst>
        <pc:spChg chg="mod">
          <ac:chgData name="Nguyễn Đức Duy" userId="S::duy.nguyenduc@trinity-technology.com::c42d8961-a386-4647-a81a-0a3258a74880" providerId="AD" clId="Web-{08D67C9C-D38F-4B54-8A2B-3A4B3C30CABD}" dt="2023-07-11T03:49:14.971" v="371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 setBg modNotes">
        <pc:chgData name="Nguyễn Đức Duy" userId="S::duy.nguyenduc@trinity-technology.com::c42d8961-a386-4647-a81a-0a3258a74880" providerId="AD" clId="Web-{08D67C9C-D38F-4B54-8A2B-3A4B3C30CABD}" dt="2023-07-11T03:25:23.767" v="236" actId="20577"/>
        <pc:sldMkLst>
          <pc:docMk/>
          <pc:sldMk cId="979622006" sldId="280"/>
        </pc:sldMkLst>
        <pc:spChg chg="mod">
          <ac:chgData name="Nguyễn Đức Duy" userId="S::duy.nguyenduc@trinity-technology.com::c42d8961-a386-4647-a81a-0a3258a74880" providerId="AD" clId="Web-{08D67C9C-D38F-4B54-8A2B-3A4B3C30CABD}" dt="2023-07-11T03:10:50.802" v="123" actId="20577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25:23.767" v="236" actId="20577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09:48.487" v="121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09:48.487" v="121"/>
          <ac:spMkLst>
            <pc:docMk/>
            <pc:sldMk cId="979622006" sldId="280"/>
            <ac:spMk id="15" creationId="{7FC3FD3F-45EE-74E3-AD64-441303B83EF3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0.549" v="118"/>
          <ac:spMkLst>
            <pc:docMk/>
            <pc:sldMk cId="979622006" sldId="280"/>
            <ac:spMk id="20" creationId="{0B9EE3F3-89B7-43C3-8651-C4C96830993D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0.549" v="118"/>
          <ac:spMkLst>
            <pc:docMk/>
            <pc:sldMk cId="979622006" sldId="280"/>
            <ac:spMk id="22" creationId="{33AE4636-AEEC-45D6-84D4-7AC2DA48ECF8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0.549" v="118"/>
          <ac:spMkLst>
            <pc:docMk/>
            <pc:sldMk cId="979622006" sldId="280"/>
            <ac:spMk id="24" creationId="{8D9CE0F4-2EB2-4F1F-8AAC-DB3571D9FE10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8.471" v="120"/>
          <ac:spMkLst>
            <pc:docMk/>
            <pc:sldMk cId="979622006" sldId="280"/>
            <ac:spMk id="26" creationId="{E6995CE5-F890-4ABA-82A2-26507CE8D2A3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8.471" v="120"/>
          <ac:spMkLst>
            <pc:docMk/>
            <pc:sldMk cId="979622006" sldId="280"/>
            <ac:spMk id="27" creationId="{058A14AF-9FB5-4CC7-BA35-E8E85D3EDF0E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8.471" v="120"/>
          <ac:spMkLst>
            <pc:docMk/>
            <pc:sldMk cId="979622006" sldId="280"/>
            <ac:spMk id="28" creationId="{3A9A4357-BD1D-4622-A4FE-766E6AB8DE84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09:48.471" v="120"/>
          <ac:spMkLst>
            <pc:docMk/>
            <pc:sldMk cId="979622006" sldId="280"/>
            <ac:spMk id="29" creationId="{E659831F-0D9A-4C63-9EBB-8435B85A440F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3:09:48.487" v="121"/>
          <ac:spMkLst>
            <pc:docMk/>
            <pc:sldMk cId="979622006" sldId="280"/>
            <ac:spMk id="31" creationId="{0B9EE3F3-89B7-43C3-8651-C4C96830993D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3:09:48.487" v="121"/>
          <ac:spMkLst>
            <pc:docMk/>
            <pc:sldMk cId="979622006" sldId="280"/>
            <ac:spMk id="32" creationId="{33AE4636-AEEC-45D6-84D4-7AC2DA48ECF8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3:09:48.487" v="121"/>
          <ac:spMkLst>
            <pc:docMk/>
            <pc:sldMk cId="979622006" sldId="280"/>
            <ac:spMk id="33" creationId="{8D9CE0F4-2EB2-4F1F-8AAC-DB3571D9FE10}"/>
          </ac:spMkLst>
        </pc:spChg>
        <pc:picChg chg="add mod ord">
          <ac:chgData name="Nguyễn Đức Duy" userId="S::duy.nguyenduc@trinity-technology.com::c42d8961-a386-4647-a81a-0a3258a74880" providerId="AD" clId="Web-{08D67C9C-D38F-4B54-8A2B-3A4B3C30CABD}" dt="2023-07-11T03:09:48.487" v="121"/>
          <ac:picMkLst>
            <pc:docMk/>
            <pc:sldMk cId="979622006" sldId="280"/>
            <ac:picMk id="4" creationId="{0F3467C1-1CD1-1E78-A0D3-0D49423DBDB0}"/>
          </ac:picMkLst>
        </pc:picChg>
      </pc:sldChg>
      <pc:sldChg chg="addSp delSp modSp">
        <pc:chgData name="Nguyễn Đức Duy" userId="S::duy.nguyenduc@trinity-technology.com::c42d8961-a386-4647-a81a-0a3258a74880" providerId="AD" clId="Web-{08D67C9C-D38F-4B54-8A2B-3A4B3C30CABD}" dt="2023-07-11T03:59:35.366" v="451"/>
        <pc:sldMkLst>
          <pc:docMk/>
          <pc:sldMk cId="1600494506" sldId="288"/>
        </pc:sldMkLst>
        <pc:spChg chg="add del mod">
          <ac:chgData name="Nguyễn Đức Duy" userId="S::duy.nguyenduc@trinity-technology.com::c42d8961-a386-4647-a81a-0a3258a74880" providerId="AD" clId="Web-{08D67C9C-D38F-4B54-8A2B-3A4B3C30CABD}" dt="2023-07-11T03:59:35.366" v="451"/>
          <ac:spMkLst>
            <pc:docMk/>
            <pc:sldMk cId="1600494506" sldId="288"/>
            <ac:spMk id="3" creationId="{3023EE6B-60F5-EDCF-617C-1C8FEC82A0D9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3:59:29.819" v="448"/>
          <ac:spMkLst>
            <pc:docMk/>
            <pc:sldMk cId="1600494506" sldId="288"/>
            <ac:spMk id="5" creationId="{D139F194-4A0F-0D08-A9F5-7BC5F50BBE3D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3:59:25.147" v="446"/>
          <ac:spMkLst>
            <pc:docMk/>
            <pc:sldMk cId="1600494506" sldId="288"/>
            <ac:spMk id="8" creationId="{BCAEA269-08BB-829E-CDA0-BF35BE17A49C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59:29.819" v="448"/>
          <ac:spMkLst>
            <pc:docMk/>
            <pc:sldMk cId="1600494506" sldId="288"/>
            <ac:spMk id="19" creationId="{270C77AB-7E91-84A6-3E62-DAB80E1E4481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3:59:35.366" v="451"/>
          <ac:spMkLst>
            <pc:docMk/>
            <pc:sldMk cId="1600494506" sldId="288"/>
            <ac:spMk id="24" creationId="{A3BF8E55-B2B9-104D-F277-08902534735D}"/>
          </ac:spMkLst>
        </pc:spChg>
        <pc:picChg chg="add del">
          <ac:chgData name="Nguyễn Đức Duy" userId="S::duy.nguyenduc@trinity-technology.com::c42d8961-a386-4647-a81a-0a3258a74880" providerId="AD" clId="Web-{08D67C9C-D38F-4B54-8A2B-3A4B3C30CABD}" dt="2023-07-11T03:59:25.147" v="446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add replId modNotes">
        <pc:chgData name="Nguyễn Đức Duy" userId="S::duy.nguyenduc@trinity-technology.com::c42d8961-a386-4647-a81a-0a3258a74880" providerId="AD" clId="Web-{08D67C9C-D38F-4B54-8A2B-3A4B3C30CABD}" dt="2023-07-11T04:02:00.387" v="494"/>
        <pc:sldMkLst>
          <pc:docMk/>
          <pc:sldMk cId="2392401162" sldId="294"/>
        </pc:sldMkLst>
        <pc:spChg chg="add del mod">
          <ac:chgData name="Nguyễn Đức Duy" userId="S::duy.nguyenduc@trinity-technology.com::c42d8961-a386-4647-a81a-0a3258a74880" providerId="AD" clId="Web-{08D67C9C-D38F-4B54-8A2B-3A4B3C30CABD}" dt="2023-07-11T03:55:14.483" v="423"/>
          <ac:spMkLst>
            <pc:docMk/>
            <pc:sldMk cId="2392401162" sldId="294"/>
            <ac:spMk id="3" creationId="{874A2F06-2073-BB49-A08D-9EC227E9BE1F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0:24.864" v="390" actId="20577"/>
          <ac:spMkLst>
            <pc:docMk/>
            <pc:sldMk cId="2392401162" sldId="294"/>
            <ac:spMk id="7" creationId="{330A5BFC-C134-C072-C14D-9E51A94C8E7E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6:46.439" v="428" actId="14100"/>
          <ac:spMkLst>
            <pc:docMk/>
            <pc:sldMk cId="2392401162" sldId="294"/>
            <ac:spMk id="19" creationId="{270C77AB-7E91-84A6-3E62-DAB80E1E4481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4:26.137" v="411" actId="14100"/>
          <ac:spMkLst>
            <pc:docMk/>
            <pc:sldMk cId="2392401162" sldId="294"/>
            <ac:spMk id="20" creationId="{15DD9AC8-4A5F-70DB-AA68-C461059D81A1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4:26.153" v="412" actId="14100"/>
          <ac:spMkLst>
            <pc:docMk/>
            <pc:sldMk cId="2392401162" sldId="294"/>
            <ac:spMk id="21" creationId="{A28A203B-0CF0-2AB0-5F54-07C8E3003918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4:26.184" v="413" actId="14100"/>
          <ac:spMkLst>
            <pc:docMk/>
            <pc:sldMk cId="2392401162" sldId="294"/>
            <ac:spMk id="22" creationId="{05BC0115-F702-2E0A-61A4-4A6CE33FD775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4:26.200" v="414" actId="14100"/>
          <ac:spMkLst>
            <pc:docMk/>
            <pc:sldMk cId="2392401162" sldId="294"/>
            <ac:spMk id="23" creationId="{9D48D07F-2D5B-F0D5-4005-197607C4F197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1:21.526" v="475"/>
          <ac:spMkLst>
            <pc:docMk/>
            <pc:sldMk cId="2392401162" sldId="294"/>
            <ac:spMk id="24" creationId="{A3BF8E55-B2B9-104D-F277-08902534735D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2:00.356" v="493"/>
          <ac:spMkLst>
            <pc:docMk/>
            <pc:sldMk cId="2392401162" sldId="294"/>
            <ac:spMk id="25" creationId="{BCE9DA14-62AB-A857-6387-1F5D330B3F36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1:53.558" v="491"/>
          <ac:spMkLst>
            <pc:docMk/>
            <pc:sldMk cId="2392401162" sldId="294"/>
            <ac:spMk id="26" creationId="{710CB940-D45B-59F1-06E5-9CC94100EF05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2:00.387" v="494"/>
          <ac:spMkLst>
            <pc:docMk/>
            <pc:sldMk cId="2392401162" sldId="294"/>
            <ac:spMk id="27" creationId="{A0DA38E3-68A2-4FF9-022B-BA0DF832B1DB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01:53.605" v="492"/>
          <ac:spMkLst>
            <pc:docMk/>
            <pc:sldMk cId="2392401162" sldId="294"/>
            <ac:spMk id="28" creationId="{B72BD1AE-7290-BA6E-18FB-8181C0D13E7C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0:08.176" v="381" actId="20577"/>
          <ac:spMkLst>
            <pc:docMk/>
            <pc:sldMk cId="2392401162" sldId="294"/>
            <ac:spMk id="373" creationId="{EC015AD8-FC03-181D-1A34-AD00F66C42C2}"/>
          </ac:spMkLst>
        </pc:spChg>
      </pc:sldChg>
      <pc:sldChg chg="modSp add replId modNotes">
        <pc:chgData name="Nguyễn Đức Duy" userId="S::duy.nguyenduc@trinity-technology.com::c42d8961-a386-4647-a81a-0a3258a74880" providerId="AD" clId="Web-{08D67C9C-D38F-4B54-8A2B-3A4B3C30CABD}" dt="2023-07-11T04:04:16.001" v="498" actId="20577"/>
        <pc:sldMkLst>
          <pc:docMk/>
          <pc:sldMk cId="2859429774" sldId="295"/>
        </pc:sldMkLst>
        <pc:spChg chg="mod">
          <ac:chgData name="Nguyễn Đức Duy" userId="S::duy.nguyenduc@trinity-technology.com::c42d8961-a386-4647-a81a-0a3258a74880" providerId="AD" clId="Web-{08D67C9C-D38F-4B54-8A2B-3A4B3C30CABD}" dt="2023-07-11T03:39:25.779" v="269" actId="20577"/>
          <ac:spMkLst>
            <pc:docMk/>
            <pc:sldMk cId="2859429774" sldId="295"/>
            <ac:spMk id="2" creationId="{5FC63C25-FE2A-0C11-2CEA-A80AA78FC365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40:49.142" v="306" actId="20577"/>
          <ac:spMkLst>
            <pc:docMk/>
            <pc:sldMk cId="2859429774" sldId="295"/>
            <ac:spMk id="3" creationId="{A8753AB0-02A6-E89E-7E23-593DBF52F4E8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41:01.955" v="308" actId="20577"/>
          <ac:spMkLst>
            <pc:docMk/>
            <pc:sldMk cId="2859429774" sldId="295"/>
            <ac:spMk id="4" creationId="{03745CA7-A767-9133-8871-800B16D5D722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37:42.714" v="260" actId="20577"/>
          <ac:spMkLst>
            <pc:docMk/>
            <pc:sldMk cId="2859429774" sldId="295"/>
            <ac:spMk id="5" creationId="{C371CEB5-0F43-BA22-C4E7-3A84E631DA11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45:21.260" v="347"/>
          <ac:spMkLst>
            <pc:docMk/>
            <pc:sldMk cId="2859429774" sldId="295"/>
            <ac:spMk id="6" creationId="{5AD6749A-51D8-599C-7C31-9922CF228D32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4:16.001" v="498" actId="20577"/>
          <ac:spMkLst>
            <pc:docMk/>
            <pc:sldMk cId="2859429774" sldId="295"/>
            <ac:spMk id="7" creationId="{0BF56CE2-ADEB-1E22-50FB-9F2AB3786483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45:21.291" v="349"/>
          <ac:spMkLst>
            <pc:docMk/>
            <pc:sldMk cId="2859429774" sldId="295"/>
            <ac:spMk id="8" creationId="{7063C991-877C-CD1D-A03D-547E04121FE0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3:50:04.941" v="378" actId="20577"/>
          <ac:spMkLst>
            <pc:docMk/>
            <pc:sldMk cId="2859429774" sldId="295"/>
            <ac:spMk id="101" creationId="{A45E958A-ABCE-B639-C555-90CCC88988C5}"/>
          </ac:spMkLst>
        </pc:spChg>
        <pc:picChg chg="mod">
          <ac:chgData name="Nguyễn Đức Duy" userId="S::duy.nguyenduc@trinity-technology.com::c42d8961-a386-4647-a81a-0a3258a74880" providerId="AD" clId="Web-{08D67C9C-D38F-4B54-8A2B-3A4B3C30CABD}" dt="2023-07-11T03:46:28.637" v="351"/>
          <ac:picMkLst>
            <pc:docMk/>
            <pc:sldMk cId="2859429774" sldId="295"/>
            <ac:picMk id="72" creationId="{FD5AE93E-9743-FD3B-C935-638BF9D159CC}"/>
          </ac:picMkLst>
        </pc:picChg>
        <pc:picChg chg="mod">
          <ac:chgData name="Nguyễn Đức Duy" userId="S::duy.nguyenduc@trinity-technology.com::c42d8961-a386-4647-a81a-0a3258a74880" providerId="AD" clId="Web-{08D67C9C-D38F-4B54-8A2B-3A4B3C30CABD}" dt="2023-07-11T03:47:56.156" v="353"/>
          <ac:picMkLst>
            <pc:docMk/>
            <pc:sldMk cId="2859429774" sldId="295"/>
            <ac:picMk id="76" creationId="{7541E72A-A0CB-A011-55A9-1126F707D889}"/>
          </ac:picMkLst>
        </pc:picChg>
        <pc:picChg chg="mod">
          <ac:chgData name="Nguyễn Đức Duy" userId="S::duy.nguyenduc@trinity-technology.com::c42d8961-a386-4647-a81a-0a3258a74880" providerId="AD" clId="Web-{08D67C9C-D38F-4B54-8A2B-3A4B3C30CABD}" dt="2023-07-11T03:42:37.630" v="312"/>
          <ac:picMkLst>
            <pc:docMk/>
            <pc:sldMk cId="2859429774" sldId="295"/>
            <ac:picMk id="80" creationId="{FCC17566-BE36-5CE0-25C6-8AC132D1479D}"/>
          </ac:picMkLst>
        </pc:picChg>
      </pc:sldChg>
      <pc:sldChg chg="addSp delSp modSp add mod replId setBg">
        <pc:chgData name="Nguyễn Đức Duy" userId="S::duy.nguyenduc@trinity-technology.com::c42d8961-a386-4647-a81a-0a3258a74880" providerId="AD" clId="Web-{08D67C9C-D38F-4B54-8A2B-3A4B3C30CABD}" dt="2023-07-11T04:11:43.937" v="558" actId="14100"/>
        <pc:sldMkLst>
          <pc:docMk/>
          <pc:sldMk cId="3406831649" sldId="296"/>
        </pc:sldMkLst>
        <pc:spChg chg="mod">
          <ac:chgData name="Nguyễn Đức Duy" userId="S::duy.nguyenduc@trinity-technology.com::c42d8961-a386-4647-a81a-0a3258a74880" providerId="AD" clId="Web-{08D67C9C-D38F-4B54-8A2B-3A4B3C30CABD}" dt="2023-07-11T04:05:52.879" v="508" actId="14100"/>
          <ac:spMkLst>
            <pc:docMk/>
            <pc:sldMk cId="3406831649" sldId="296"/>
            <ac:spMk id="2" creationId="{B83F7D2E-080D-DBDD-73C4-3C38A2B77908}"/>
          </ac:spMkLst>
        </pc:spChg>
        <pc:spChg chg="mod ord">
          <ac:chgData name="Nguyễn Đức Duy" userId="S::duy.nguyenduc@trinity-technology.com::c42d8961-a386-4647-a81a-0a3258a74880" providerId="AD" clId="Web-{08D67C9C-D38F-4B54-8A2B-3A4B3C30CABD}" dt="2023-07-11T04:11:43.937" v="558" actId="14100"/>
          <ac:spMkLst>
            <pc:docMk/>
            <pc:sldMk cId="3406831649" sldId="296"/>
            <ac:spMk id="3" creationId="{2BE8FDE3-DBA4-6A04-C75D-E56FE92EF368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4" creationId="{D5BA2433-990B-A170-369A-3DF4A9B33BFA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5" creationId="{BF7F20BE-640F-EFAB-3A43-2AA146DB42BF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11" creationId="{8FC9BE17-9A7B-462D-AE50-3D8777387304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13" creationId="{3EBE8569-6AEC-4B8C-8D53-2DE337CDBA65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15" creationId="{55D4142C-5077-457F-A6AD-3FECFDB39685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05:36.972" v="506"/>
          <ac:spMkLst>
            <pc:docMk/>
            <pc:sldMk cId="3406831649" sldId="296"/>
            <ac:spMk id="17" creationId="{7A5F0580-5EE9-419F-96EE-B6529EF6E7D0}"/>
          </ac:spMkLst>
        </pc:spChg>
        <pc:picChg chg="add del">
          <ac:chgData name="Nguyễn Đức Duy" userId="S::duy.nguyenduc@trinity-technology.com::c42d8961-a386-4647-a81a-0a3258a74880" providerId="AD" clId="Web-{08D67C9C-D38F-4B54-8A2B-3A4B3C30CABD}" dt="2023-07-11T04:05:36.972" v="506"/>
          <ac:picMkLst>
            <pc:docMk/>
            <pc:sldMk cId="3406831649" sldId="296"/>
            <ac:picMk id="7" creationId="{33F1C425-D89C-06A7-0429-BD63560721B3}"/>
          </ac:picMkLst>
        </pc:picChg>
      </pc:sldChg>
      <pc:sldChg chg="addSp delSp modSp add mod replId setBg modNotes">
        <pc:chgData name="Nguyễn Đức Duy" userId="S::duy.nguyenduc@trinity-technology.com::c42d8961-a386-4647-a81a-0a3258a74880" providerId="AD" clId="Web-{08D67C9C-D38F-4B54-8A2B-3A4B3C30CABD}" dt="2023-07-11T04:35:55.845" v="712"/>
        <pc:sldMkLst>
          <pc:docMk/>
          <pc:sldMk cId="3611626061" sldId="297"/>
        </pc:sldMkLst>
        <pc:spChg chg="add del mod">
          <ac:chgData name="Nguyễn Đức Duy" userId="S::duy.nguyenduc@trinity-technology.com::c42d8961-a386-4647-a81a-0a3258a74880" providerId="AD" clId="Web-{08D67C9C-D38F-4B54-8A2B-3A4B3C30CABD}" dt="2023-07-11T04:21:59.052" v="569"/>
          <ac:spMkLst>
            <pc:docMk/>
            <pc:sldMk cId="3611626061" sldId="297"/>
            <ac:spMk id="3" creationId="{19BD2CB7-2258-6C2F-BFDA-45DD9E93A6A5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7"/>
          <ac:spMkLst>
            <pc:docMk/>
            <pc:sldMk cId="3611626061" sldId="297"/>
            <ac:spMk id="5" creationId="{2FFB8788-F6CB-252D-5709-033A6FC690D4}"/>
          </ac:spMkLst>
        </pc:spChg>
        <pc:spChg chg="mod">
          <ac:chgData name="Nguyễn Đức Duy" userId="S::duy.nguyenduc@trinity-technology.com::c42d8961-a386-4647-a81a-0a3258a74880" providerId="AD" clId="Web-{08D67C9C-D38F-4B54-8A2B-3A4B3C30CABD}" dt="2023-07-11T04:32:34.416" v="686" actId="20577"/>
          <ac:spMkLst>
            <pc:docMk/>
            <pc:sldMk cId="3611626061" sldId="297"/>
            <ac:spMk id="7" creationId="{330A5BFC-C134-C072-C14D-9E51A94C8E7E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6"/>
          <ac:spMkLst>
            <pc:docMk/>
            <pc:sldMk cId="3611626061" sldId="297"/>
            <ac:spMk id="8" creationId="{C15E2798-E673-6E27-6CB7-AE27FEC8D752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5"/>
          <ac:spMkLst>
            <pc:docMk/>
            <pc:sldMk cId="3611626061" sldId="297"/>
            <ac:spMk id="10" creationId="{FA664E10-B3DE-00F8-6A41-E40721472AEE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4"/>
          <ac:spMkLst>
            <pc:docMk/>
            <pc:sldMk cId="3611626061" sldId="297"/>
            <ac:spMk id="12" creationId="{402D0A9A-DEF7-6FA5-0B50-08BEE64E6D74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3"/>
          <ac:spMkLst>
            <pc:docMk/>
            <pc:sldMk cId="3611626061" sldId="297"/>
            <ac:spMk id="14" creationId="{CA0C2531-4987-64A6-67F5-775CB44FA07B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4.474" v="582"/>
          <ac:spMkLst>
            <pc:docMk/>
            <pc:sldMk cId="3611626061" sldId="297"/>
            <ac:spMk id="16" creationId="{20530C4A-2BFC-43F8-9D4D-16DB181200BC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17.365" v="588"/>
          <ac:spMkLst>
            <pc:docMk/>
            <pc:sldMk cId="3611626061" sldId="297"/>
            <ac:spMk id="18" creationId="{13E3682B-9D29-A910-DE50-F7FC685FBE1A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21.302" v="591"/>
          <ac:spMkLst>
            <pc:docMk/>
            <pc:sldMk cId="3611626061" sldId="297"/>
            <ac:spMk id="20" creationId="{8DE4F6F4-6F94-FC81-2E59-4D8BA54D1282}"/>
          </ac:spMkLst>
        </pc:spChg>
        <pc:spChg chg="add del mod">
          <ac:chgData name="Nguyễn Đức Duy" userId="S::duy.nguyenduc@trinity-technology.com::c42d8961-a386-4647-a81a-0a3258a74880" providerId="AD" clId="Web-{08D67C9C-D38F-4B54-8A2B-3A4B3C30CABD}" dt="2023-07-11T04:22:25.318" v="592"/>
          <ac:spMkLst>
            <pc:docMk/>
            <pc:sldMk cId="3611626061" sldId="297"/>
            <ac:spMk id="22" creationId="{B3965754-F05D-D16F-AA32-EEF374C10783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9:23.301" v="670" actId="20577"/>
          <ac:spMkLst>
            <pc:docMk/>
            <pc:sldMk cId="3611626061" sldId="297"/>
            <ac:spMk id="23" creationId="{A7BA3480-3559-5E1F-00F4-BDCDD7AA99FA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9.505" v="590"/>
          <ac:spMkLst>
            <pc:docMk/>
            <pc:sldMk cId="3611626061" sldId="297"/>
            <ac:spMk id="24" creationId="{A3BF8E55-B2B9-104D-F277-08902534735D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036" v="572"/>
          <ac:spMkLst>
            <pc:docMk/>
            <pc:sldMk cId="3611626061" sldId="297"/>
            <ac:spMk id="25" creationId="{BCE9DA14-62AB-A857-6387-1F5D330B3F36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0.943" v="571"/>
          <ac:spMkLst>
            <pc:docMk/>
            <pc:sldMk cId="3611626061" sldId="297"/>
            <ac:spMk id="26" creationId="{710CB940-D45B-59F1-06E5-9CC94100EF05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0.849" v="570"/>
          <ac:spMkLst>
            <pc:docMk/>
            <pc:sldMk cId="3611626061" sldId="297"/>
            <ac:spMk id="27" creationId="{A0DA38E3-68A2-4FF9-022B-BA0DF832B1DB}"/>
          </ac:spMkLst>
        </pc:spChg>
        <pc:spChg chg="del mod">
          <ac:chgData name="Nguyễn Đức Duy" userId="S::duy.nguyenduc@trinity-technology.com::c42d8961-a386-4647-a81a-0a3258a74880" providerId="AD" clId="Web-{08D67C9C-D38F-4B54-8A2B-3A4B3C30CABD}" dt="2023-07-11T04:22:17.458" v="589"/>
          <ac:spMkLst>
            <pc:docMk/>
            <pc:sldMk cId="3611626061" sldId="297"/>
            <ac:spMk id="28" creationId="{B72BD1AE-7290-BA6E-18FB-8181C0D13E7C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9:23.316" v="671" actId="20577"/>
          <ac:spMkLst>
            <pc:docMk/>
            <pc:sldMk cId="3611626061" sldId="297"/>
            <ac:spMk id="29" creationId="{CA1ACE64-B8C3-CDF1-4BA9-7F7319F31793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9:20.457" v="668" actId="20577"/>
          <ac:spMkLst>
            <pc:docMk/>
            <pc:sldMk cId="3611626061" sldId="297"/>
            <ac:spMk id="30" creationId="{AA1926CA-C9CF-B7A8-1B50-F0988C314CC7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9:20.473" v="669" actId="20577"/>
          <ac:spMkLst>
            <pc:docMk/>
            <pc:sldMk cId="3611626061" sldId="297"/>
            <ac:spMk id="31" creationId="{5A1C8C8A-569D-78BE-9836-99E6BAFC8E2F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7:51.829" v="655" actId="14100"/>
          <ac:spMkLst>
            <pc:docMk/>
            <pc:sldMk cId="3611626061" sldId="297"/>
            <ac:spMk id="33" creationId="{6B245FCC-ECA9-0B56-BFF1-C74FD2FC1FE7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9:07.019" v="666"/>
          <ac:spMkLst>
            <pc:docMk/>
            <pc:sldMk cId="3611626061" sldId="297"/>
            <ac:spMk id="34" creationId="{5E3EA72D-44C4-E307-7B13-72981C8C92FB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28:59.159" v="665" actId="688"/>
          <ac:spMkLst>
            <pc:docMk/>
            <pc:sldMk cId="3611626061" sldId="297"/>
            <ac:spMk id="35" creationId="{4FAD0A9C-736A-ED94-C44B-E5A0B2E8BC53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30:14.084" v="677"/>
          <ac:spMkLst>
            <pc:docMk/>
            <pc:sldMk cId="3611626061" sldId="297"/>
            <ac:spMk id="36" creationId="{38246E2A-6065-ADD4-0546-18DCF2B1FC98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30:46.928" v="679"/>
          <ac:spMkLst>
            <pc:docMk/>
            <pc:sldMk cId="3611626061" sldId="297"/>
            <ac:spMk id="37" creationId="{DEECF9FE-0664-962A-DEA1-F6252AF8A9C8}"/>
          </ac:spMkLst>
        </pc:spChg>
        <pc:spChg chg="add del mod ord">
          <ac:chgData name="Nguyễn Đức Duy" userId="S::duy.nguyenduc@trinity-technology.com::c42d8961-a386-4647-a81a-0a3258a74880" providerId="AD" clId="Web-{08D67C9C-D38F-4B54-8A2B-3A4B3C30CABD}" dt="2023-07-11T04:34:33.280" v="696"/>
          <ac:spMkLst>
            <pc:docMk/>
            <pc:sldMk cId="3611626061" sldId="297"/>
            <ac:spMk id="38" creationId="{60A2B340-D3F3-EC7D-4544-29BB7417EAFE}"/>
          </ac:spMkLst>
        </pc:spChg>
        <pc:spChg chg="add del">
          <ac:chgData name="Nguyễn Đức Duy" userId="S::duy.nguyenduc@trinity-technology.com::c42d8961-a386-4647-a81a-0a3258a74880" providerId="AD" clId="Web-{08D67C9C-D38F-4B54-8A2B-3A4B3C30CABD}" dt="2023-07-11T04:35:35.985" v="705"/>
          <ac:spMkLst>
            <pc:docMk/>
            <pc:sldMk cId="3611626061" sldId="297"/>
            <ac:spMk id="39" creationId="{63AE7842-D8F1-1A5E-B410-3C7700C3DD81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35:12.469" v="701"/>
          <ac:spMkLst>
            <pc:docMk/>
            <pc:sldMk cId="3611626061" sldId="297"/>
            <ac:spMk id="40" creationId="{E6779806-9E2A-E55C-6BB5-F0EF15EB7B66}"/>
          </ac:spMkLst>
        </pc:spChg>
        <pc:spChg chg="add mod">
          <ac:chgData name="Nguyễn Đức Duy" userId="S::duy.nguyenduc@trinity-technology.com::c42d8961-a386-4647-a81a-0a3258a74880" providerId="AD" clId="Web-{08D67C9C-D38F-4B54-8A2B-3A4B3C30CABD}" dt="2023-07-11T04:35:22.485" v="703" actId="1076"/>
          <ac:spMkLst>
            <pc:docMk/>
            <pc:sldMk cId="3611626061" sldId="297"/>
            <ac:spMk id="41" creationId="{C6B122E6-04F8-CDED-A8B4-7DA14100F3AD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1:55.083" v="567"/>
          <ac:spMkLst>
            <pc:docMk/>
            <pc:sldMk cId="3611626061" sldId="297"/>
            <ac:spMk id="56" creationId="{42027341-30B3-44DB-373E-60B96EBF2043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380" v="579"/>
          <ac:spMkLst>
            <pc:docMk/>
            <pc:sldMk cId="3611626061" sldId="297"/>
            <ac:spMk id="57" creationId="{49B99446-8DB8-EAE8-ADEB-8E02F160B106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255" v="578"/>
          <ac:spMkLst>
            <pc:docMk/>
            <pc:sldMk cId="3611626061" sldId="297"/>
            <ac:spMk id="58" creationId="{4F1381C5-2C37-6542-2CC4-2EBF6B0C41D4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115" v="577"/>
          <ac:spMkLst>
            <pc:docMk/>
            <pc:sldMk cId="3611626061" sldId="297"/>
            <ac:spMk id="59" creationId="{9348E88D-CFB1-4BF1-41EC-723BBD602AF2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3.536" v="581"/>
          <ac:spMkLst>
            <pc:docMk/>
            <pc:sldMk cId="3611626061" sldId="297"/>
            <ac:spMk id="60" creationId="{E1B218F5-E615-C534-C7FC-E55781596535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1:56.208" v="568"/>
          <ac:spMkLst>
            <pc:docMk/>
            <pc:sldMk cId="3611626061" sldId="297"/>
            <ac:spMk id="139" creationId="{632DC974-3AFC-3B05-984D-8920F2613BAB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036" v="576"/>
          <ac:spMkLst>
            <pc:docMk/>
            <pc:sldMk cId="3611626061" sldId="297"/>
            <ac:spMk id="141" creationId="{F2040969-B583-70C1-87C1-D19C7BB276E9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036" v="575"/>
          <ac:spMkLst>
            <pc:docMk/>
            <pc:sldMk cId="3611626061" sldId="297"/>
            <ac:spMk id="143" creationId="{916357F2-DD2F-AE73-F0FE-19F36A996C0A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036" v="574"/>
          <ac:spMkLst>
            <pc:docMk/>
            <pc:sldMk cId="3611626061" sldId="297"/>
            <ac:spMk id="145" creationId="{061F8191-7958-A3B6-D754-56FAB2742504}"/>
          </ac:spMkLst>
        </pc:spChg>
        <pc:spChg chg="del">
          <ac:chgData name="Nguyễn Đức Duy" userId="S::duy.nguyenduc@trinity-technology.com::c42d8961-a386-4647-a81a-0a3258a74880" providerId="AD" clId="Web-{08D67C9C-D38F-4B54-8A2B-3A4B3C30CABD}" dt="2023-07-11T04:22:11.036" v="573"/>
          <ac:spMkLst>
            <pc:docMk/>
            <pc:sldMk cId="3611626061" sldId="297"/>
            <ac:spMk id="147" creationId="{FA6C0651-6CD9-1742-F030-13CC2F6DAC2F}"/>
          </ac:spMkLst>
        </pc:spChg>
        <pc:spChg chg="del mod">
          <ac:chgData name="Nguyễn Đức Duy" userId="S::duy.nguyenduc@trinity-technology.com::c42d8961-a386-4647-a81a-0a3258a74880" providerId="AD" clId="Web-{08D67C9C-D38F-4B54-8A2B-3A4B3C30CABD}" dt="2023-07-11T04:35:30.500" v="704"/>
          <ac:spMkLst>
            <pc:docMk/>
            <pc:sldMk cId="3611626061" sldId="297"/>
            <ac:spMk id="175" creationId="{1DECFA06-D307-B47D-DA95-31161374AD30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4:25:39.778" v="633"/>
          <ac:spMkLst>
            <pc:docMk/>
            <pc:sldMk cId="3611626061" sldId="297"/>
            <ac:spMk id="180" creationId="{53B021B3-DE93-4AB7-8A18-CF5F1CED88B8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4:25:39.778" v="633"/>
          <ac:spMkLst>
            <pc:docMk/>
            <pc:sldMk cId="3611626061" sldId="297"/>
            <ac:spMk id="182" creationId="{52D502E5-F6B4-4D58-B4AE-FC466FF15EE8}"/>
          </ac:spMkLst>
        </pc:spChg>
        <pc:spChg chg="add">
          <ac:chgData name="Nguyễn Đức Duy" userId="S::duy.nguyenduc@trinity-technology.com::c42d8961-a386-4647-a81a-0a3258a74880" providerId="AD" clId="Web-{08D67C9C-D38F-4B54-8A2B-3A4B3C30CABD}" dt="2023-07-11T04:25:39.778" v="633"/>
          <ac:spMkLst>
            <pc:docMk/>
            <pc:sldMk cId="3611626061" sldId="297"/>
            <ac:spMk id="184" creationId="{9DECDBF4-02B6-4BB4-B65B-B8107AD6A9E8}"/>
          </ac:spMkLst>
        </pc:spChg>
        <pc:cxnChg chg="add del mod">
          <ac:chgData name="Nguyễn Đức Duy" userId="S::duy.nguyenduc@trinity-technology.com::c42d8961-a386-4647-a81a-0a3258a74880" providerId="AD" clId="Web-{08D67C9C-D38F-4B54-8A2B-3A4B3C30CABD}" dt="2023-07-11T04:27:40.360" v="651"/>
          <ac:cxnSpMkLst>
            <pc:docMk/>
            <pc:sldMk cId="3611626061" sldId="297"/>
            <ac:cxnSpMk id="32" creationId="{BB3C3AF9-FA1A-B286-A443-8057366CD29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0"/>
              </a:spcBef>
            </a:pPr>
            <a:r>
              <a:rPr lang="en-US" dirty="0">
                <a:cs typeface="Calibri" panose="020F0502020204030204"/>
              </a:rPr>
              <a:t>Monolithic Problems:</a:t>
            </a:r>
          </a:p>
          <a:p>
            <a:pPr marL="285750" indent="-285750">
              <a:spcBef>
                <a:spcPts val="360"/>
              </a:spcBef>
              <a:buFont typeface="Arial,Sans-Serif"/>
              <a:buChar char="•"/>
            </a:pPr>
            <a:r>
              <a:rPr lang="en-US" dirty="0"/>
              <a:t>Huge and intimidating code base for developers</a:t>
            </a:r>
            <a:endParaRPr lang="en-US" dirty="0">
              <a:cs typeface="Calibri" panose="020F0502020204030204"/>
            </a:endParaRPr>
          </a:p>
          <a:p>
            <a:pPr marL="285750" indent="-285750">
              <a:spcBef>
                <a:spcPts val="360"/>
              </a:spcBef>
              <a:buFont typeface="Arial,Sans-Serif"/>
              <a:buChar char="•"/>
            </a:pPr>
            <a:r>
              <a:rPr lang="en-US" dirty="0"/>
              <a:t>Development tools get overburdened</a:t>
            </a:r>
            <a:endParaRPr lang="en-US" dirty="0">
              <a:cs typeface="Calibri"/>
            </a:endParaRPr>
          </a:p>
          <a:p>
            <a:pPr marL="285750" indent="-285750">
              <a:spcBef>
                <a:spcPts val="360"/>
              </a:spcBef>
              <a:buFont typeface="Arial,Sans-Serif"/>
              <a:buChar char="•"/>
            </a:pPr>
            <a:r>
              <a:rPr lang="en-US" dirty="0"/>
              <a:t>Scaling is limited</a:t>
            </a:r>
            <a:endParaRPr lang="en-US" dirty="0">
              <a:cs typeface="Calibri"/>
            </a:endParaRPr>
          </a:p>
          <a:p>
            <a:pPr marL="285750" indent="-285750">
              <a:spcBef>
                <a:spcPts val="360"/>
              </a:spcBef>
              <a:buFont typeface="Arial,Sans-Serif"/>
              <a:buChar char="•"/>
            </a:pPr>
            <a:r>
              <a:rPr lang="en-US" dirty="0"/>
              <a:t>Deployment frequency is limited</a:t>
            </a:r>
            <a:endParaRPr lang="en-US" dirty="0">
              <a:cs typeface="Calibri"/>
            </a:endParaRPr>
          </a:p>
          <a:p>
            <a:pPr>
              <a:spcBef>
                <a:spcPts val="36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15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Tackle Business Complexity in a Microservice with DDD and CQRS Patterns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b="1" dirty="0"/>
              <a:t>Distributed transactions: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transaction is a single unit of work which means either ALL or NONE. If a transaction is successful, all of the data operations are committed and become a durable part of the database. If a transaction encounters errors/exceptions and must be canceled or rolled back, then all of the data modifications/operations need to be removed.</a:t>
            </a:r>
          </a:p>
        </p:txBody>
      </p:sp>
    </p:spTree>
    <p:extLst>
      <p:ext uri="{BB962C8B-B14F-4D97-AF65-F5344CB8AC3E}">
        <p14:creationId xmlns:p14="http://schemas.microsoft.com/office/powerpoint/2010/main" val="139370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48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Gửi</a:t>
            </a:r>
            <a:r>
              <a:rPr lang="en-US" dirty="0">
                <a:ea typeface="Calibri"/>
                <a:cs typeface="Calibri"/>
              </a:rPr>
              <a:t> event mà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cần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đợi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kết</a:t>
            </a:r>
            <a:r>
              <a:rPr lang="en-US" dirty="0">
                <a:ea typeface="Calibri"/>
                <a:cs typeface="Calibri"/>
              </a:rPr>
              <a:t> quả.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Logic </a:t>
            </a:r>
            <a:r>
              <a:rPr lang="en-US" dirty="0" err="1">
                <a:ea typeface="Calibri"/>
                <a:cs typeface="Calibri"/>
              </a:rPr>
              <a:t>nghiệp</a:t>
            </a:r>
            <a:r>
              <a:rPr lang="en-US" dirty="0">
                <a:ea typeface="Calibri"/>
                <a:cs typeface="Calibri"/>
              </a:rPr>
              <a:t> vụ </a:t>
            </a:r>
            <a:r>
              <a:rPr lang="en-US" dirty="0" err="1">
                <a:ea typeface="Calibri"/>
                <a:cs typeface="Calibri"/>
              </a:rPr>
              <a:t>phần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tán</a:t>
            </a:r>
            <a:r>
              <a:rPr lang="en-US" dirty="0">
                <a:ea typeface="Calibri"/>
                <a:cs typeface="Calibri"/>
              </a:rPr>
              <a:t> ở </a:t>
            </a:r>
            <a:r>
              <a:rPr lang="en-US" dirty="0" err="1">
                <a:ea typeface="Calibri"/>
                <a:cs typeface="Calibri"/>
              </a:rPr>
              <a:t>các</a:t>
            </a:r>
            <a:r>
              <a:rPr lang="en-US" dirty="0">
                <a:ea typeface="Calibri"/>
                <a:cs typeface="Calibri"/>
              </a:rPr>
              <a:t> service.</a:t>
            </a:r>
          </a:p>
          <a:p>
            <a:r>
              <a:rPr lang="en-US" dirty="0" err="1">
                <a:ea typeface="Calibri"/>
                <a:cs typeface="Calibri"/>
              </a:rPr>
              <a:t>Các</a:t>
            </a:r>
            <a:r>
              <a:rPr lang="en-US" dirty="0">
                <a:ea typeface="Calibri"/>
                <a:cs typeface="Calibri"/>
              </a:rPr>
              <a:t> service </a:t>
            </a:r>
            <a:r>
              <a:rPr lang="en-US" dirty="0" err="1">
                <a:ea typeface="Calibri"/>
                <a:cs typeface="Calibri"/>
              </a:rPr>
              <a:t>phải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biết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mình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xư</a:t>
            </a:r>
            <a:r>
              <a:rPr lang="en-US" dirty="0">
                <a:ea typeface="Calibri"/>
                <a:cs typeface="Calibri"/>
              </a:rPr>
              <a:t>̉ </a:t>
            </a:r>
            <a:r>
              <a:rPr lang="en-US" dirty="0" err="1">
                <a:ea typeface="Calibri"/>
                <a:cs typeface="Calibri"/>
              </a:rPr>
              <a:t>ly</a:t>
            </a:r>
            <a:r>
              <a:rPr lang="en-US" dirty="0">
                <a:ea typeface="Calibri"/>
                <a:cs typeface="Calibri"/>
              </a:rPr>
              <a:t>́ </a:t>
            </a:r>
            <a:r>
              <a:rPr lang="en-US" dirty="0" err="1">
                <a:ea typeface="Calibri"/>
                <a:cs typeface="Calibri"/>
              </a:rPr>
              <a:t>thành</a:t>
            </a:r>
            <a:r>
              <a:rPr lang="en-US" dirty="0">
                <a:ea typeface="Calibri"/>
                <a:cs typeface="Calibri"/>
              </a:rPr>
              <a:t> công </a:t>
            </a:r>
            <a:r>
              <a:rPr lang="en-US" dirty="0" err="1">
                <a:ea typeface="Calibri"/>
                <a:cs typeface="Calibri"/>
              </a:rPr>
              <a:t>hoặc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thất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bại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thi</a:t>
            </a:r>
            <a:r>
              <a:rPr lang="en-US" dirty="0">
                <a:ea typeface="Calibri"/>
                <a:cs typeface="Calibri"/>
              </a:rPr>
              <a:t>̀ </a:t>
            </a:r>
            <a:r>
              <a:rPr lang="en-US" dirty="0" err="1">
                <a:ea typeface="Calibri"/>
                <a:cs typeface="Calibri"/>
              </a:rPr>
              <a:t>cần</a:t>
            </a:r>
            <a:r>
              <a:rPr lang="en-US" dirty="0">
                <a:ea typeface="Calibri"/>
                <a:cs typeface="Calibri"/>
              </a:rPr>
              <a:t> public event </a:t>
            </a:r>
            <a:r>
              <a:rPr lang="en-US" dirty="0" err="1">
                <a:ea typeface="Calibri"/>
                <a:cs typeface="Calibri"/>
              </a:rPr>
              <a:t>nào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tiếp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theo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=&gt; </a:t>
            </a:r>
            <a:r>
              <a:rPr lang="en-US" dirty="0" err="1">
                <a:ea typeface="Calibri"/>
                <a:cs typeface="Calibri"/>
              </a:rPr>
              <a:t>việc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thêm</a:t>
            </a:r>
            <a:r>
              <a:rPr lang="en-US" dirty="0">
                <a:ea typeface="Calibri"/>
                <a:cs typeface="Calibri"/>
              </a:rPr>
              <a:t> 1 service </a:t>
            </a:r>
            <a:r>
              <a:rPr lang="en-US" dirty="0" err="1">
                <a:ea typeface="Calibri"/>
                <a:cs typeface="Calibri"/>
              </a:rPr>
              <a:t>vào</a:t>
            </a:r>
            <a:r>
              <a:rPr lang="en-US" dirty="0">
                <a:ea typeface="Calibri"/>
                <a:cs typeface="Calibri"/>
              </a:rPr>
              <a:t> flow có </a:t>
            </a:r>
            <a:r>
              <a:rPr lang="en-US" dirty="0" err="1">
                <a:ea typeface="Calibri"/>
                <a:cs typeface="Calibri"/>
              </a:rPr>
              <a:t>thê</a:t>
            </a:r>
            <a:r>
              <a:rPr lang="en-US" dirty="0">
                <a:ea typeface="Calibri"/>
                <a:cs typeface="Calibri"/>
              </a:rPr>
              <a:t>̉ </a:t>
            </a:r>
            <a:r>
              <a:rPr lang="en-US" dirty="0" err="1">
                <a:ea typeface="Calibri"/>
                <a:cs typeface="Calibri"/>
              </a:rPr>
              <a:t>dẫn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tới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sửa</a:t>
            </a:r>
            <a:r>
              <a:rPr lang="en-US" dirty="0">
                <a:ea typeface="Calibri"/>
                <a:cs typeface="Calibri"/>
              </a:rPr>
              <a:t> ở </a:t>
            </a:r>
            <a:r>
              <a:rPr lang="en-US" dirty="0" err="1">
                <a:ea typeface="Calibri"/>
                <a:cs typeface="Calibri"/>
              </a:rPr>
              <a:t>nhiều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nơi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 err="1">
                <a:ea typeface="Calibri"/>
                <a:cs typeface="Calibri"/>
              </a:rPr>
              <a:t>Việc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các</a:t>
            </a:r>
            <a:r>
              <a:rPr lang="en-US" dirty="0">
                <a:ea typeface="Calibri"/>
                <a:cs typeface="Calibri"/>
              </a:rPr>
              <a:t> service </a:t>
            </a:r>
            <a:r>
              <a:rPr lang="en-US" dirty="0" err="1">
                <a:ea typeface="Calibri"/>
                <a:cs typeface="Calibri"/>
              </a:rPr>
              <a:t>chạy</a:t>
            </a:r>
            <a:r>
              <a:rPr lang="en-US" dirty="0">
                <a:ea typeface="Calibri"/>
                <a:cs typeface="Calibri"/>
              </a:rPr>
              <a:t> song </a:t>
            </a:r>
            <a:r>
              <a:rPr lang="en-US" dirty="0" err="1">
                <a:ea typeface="Calibri"/>
                <a:cs typeface="Calibri"/>
              </a:rPr>
              <a:t>song</a:t>
            </a:r>
            <a:r>
              <a:rPr lang="en-US" dirty="0">
                <a:ea typeface="Calibri"/>
                <a:cs typeface="Calibri"/>
              </a:rPr>
              <a:t> hay </a:t>
            </a:r>
            <a:r>
              <a:rPr lang="en-US" dirty="0" err="1">
                <a:ea typeface="Calibri"/>
                <a:cs typeface="Calibri"/>
              </a:rPr>
              <a:t>tuần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tư</a:t>
            </a:r>
            <a:r>
              <a:rPr lang="en-US" dirty="0">
                <a:ea typeface="Calibri"/>
                <a:cs typeface="Calibri"/>
              </a:rPr>
              <a:t>̣ </a:t>
            </a:r>
            <a:r>
              <a:rPr lang="en-US" dirty="0" err="1">
                <a:ea typeface="Calibri"/>
                <a:cs typeface="Calibri"/>
              </a:rPr>
              <a:t>phu</a:t>
            </a:r>
            <a:r>
              <a:rPr lang="en-US" dirty="0">
                <a:ea typeface="Calibri"/>
                <a:cs typeface="Calibri"/>
              </a:rPr>
              <a:t>̣ </a:t>
            </a:r>
            <a:r>
              <a:rPr lang="en-US" dirty="0" err="1">
                <a:ea typeface="Calibri"/>
                <a:cs typeface="Calibri"/>
              </a:rPr>
              <a:t>thuộc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vào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nghiệp</a:t>
            </a:r>
            <a:r>
              <a:rPr lang="en-US" dirty="0">
                <a:ea typeface="Calibri"/>
                <a:cs typeface="Calibri"/>
              </a:rPr>
              <a:t> vụ.</a:t>
            </a:r>
          </a:p>
        </p:txBody>
      </p:sp>
    </p:spTree>
    <p:extLst>
      <p:ext uri="{BB962C8B-B14F-4D97-AF65-F5344CB8AC3E}">
        <p14:creationId xmlns:p14="http://schemas.microsoft.com/office/powerpoint/2010/main" val="409995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trách</a:t>
            </a:r>
            <a:r>
              <a:rPr lang="en-US" dirty="0"/>
              <a:t> </a:t>
            </a:r>
            <a:r>
              <a:rPr lang="en-US" err="1"/>
              <a:t>nhiệm</a:t>
            </a:r>
            <a:r>
              <a:rPr lang="en-US" dirty="0"/>
              <a:t> </a:t>
            </a:r>
            <a:r>
              <a:rPr lang="en-US" err="1"/>
              <a:t>được</a:t>
            </a:r>
            <a:r>
              <a:rPr lang="en-US" dirty="0"/>
              <a:t> </a:t>
            </a:r>
            <a:r>
              <a:rPr lang="en-US" err="1"/>
              <a:t>phân</a:t>
            </a:r>
            <a:r>
              <a:rPr lang="en-US" dirty="0"/>
              <a:t> chia </a:t>
            </a:r>
            <a:r>
              <a:rPr lang="en-US" err="1"/>
              <a:t>đều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 dirty="0"/>
              <a:t> </a:t>
            </a:r>
            <a:r>
              <a:rPr lang="en-US" err="1"/>
              <a:t>tất</a:t>
            </a:r>
            <a:r>
              <a:rPr lang="en-US" dirty="0"/>
              <a:t> </a:t>
            </a:r>
            <a:r>
              <a:rPr lang="en-US" err="1"/>
              <a:t>cả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 service </a:t>
            </a:r>
            <a:r>
              <a:rPr lang="en-US" err="1"/>
              <a:t>trong</a:t>
            </a:r>
            <a:r>
              <a:rPr lang="en-US" dirty="0"/>
              <a:t> workflow. </a:t>
            </a:r>
            <a:r>
              <a:rPr lang="en-US" err="1"/>
              <a:t>Ngoài</a:t>
            </a:r>
            <a:r>
              <a:rPr lang="en-US" dirty="0"/>
              <a:t> </a:t>
            </a:r>
            <a:r>
              <a:rPr lang="en-US" err="1"/>
              <a:t>ra</a:t>
            </a:r>
            <a:r>
              <a:rPr lang="en-US" dirty="0"/>
              <a:t> </a:t>
            </a:r>
            <a:r>
              <a:rPr lang="en-US" err="1"/>
              <a:t>việc</a:t>
            </a:r>
            <a:r>
              <a:rPr lang="en-US" dirty="0"/>
              <a:t> </a:t>
            </a:r>
            <a:r>
              <a:rPr lang="en-US" err="1"/>
              <a:t>chạy</a:t>
            </a:r>
            <a:r>
              <a:rPr lang="en-US" dirty="0"/>
              <a:t> multi-instances </a:t>
            </a:r>
            <a:r>
              <a:rPr lang="en-US" err="1"/>
              <a:t>cho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 service </a:t>
            </a:r>
            <a:r>
              <a:rPr lang="en-US" err="1"/>
              <a:t>cũng</a:t>
            </a:r>
            <a:r>
              <a:rPr lang="en-US" dirty="0"/>
              <a:t> </a:t>
            </a:r>
            <a:r>
              <a:rPr lang="en-US" err="1"/>
              <a:t>là</a:t>
            </a:r>
            <a:r>
              <a:rPr lang="en-US" dirty="0"/>
              <a:t> </a:t>
            </a:r>
            <a:r>
              <a:rPr lang="en-US" err="1"/>
              <a:t>điều</a:t>
            </a:r>
            <a:r>
              <a:rPr lang="en-US" dirty="0"/>
              <a:t> </a:t>
            </a:r>
            <a:r>
              <a:rPr lang="en-US" err="1"/>
              <a:t>hết</a:t>
            </a:r>
            <a:r>
              <a:rPr lang="en-US" dirty="0"/>
              <a:t> </a:t>
            </a:r>
            <a:r>
              <a:rPr lang="en-US" err="1"/>
              <a:t>sức</a:t>
            </a:r>
            <a:r>
              <a:rPr lang="en-US" dirty="0"/>
              <a:t> </a:t>
            </a:r>
            <a:r>
              <a:rPr lang="en-US" err="1"/>
              <a:t>phổ</a:t>
            </a:r>
            <a:r>
              <a:rPr lang="en-US" dirty="0"/>
              <a:t> </a:t>
            </a:r>
            <a:r>
              <a:rPr lang="en-US" err="1"/>
              <a:t>biến</a:t>
            </a:r>
            <a:r>
              <a:rPr lang="en-US" dirty="0"/>
              <a:t> </a:t>
            </a:r>
            <a:r>
              <a:rPr lang="en-US" err="1"/>
              <a:t>nên</a:t>
            </a:r>
            <a:r>
              <a:rPr lang="en-US" dirty="0"/>
              <a:t> </a:t>
            </a:r>
            <a:r>
              <a:rPr lang="en-US" err="1"/>
              <a:t>gần</a:t>
            </a:r>
            <a:r>
              <a:rPr lang="en-US" dirty="0"/>
              <a:t> </a:t>
            </a:r>
            <a:r>
              <a:rPr lang="en-US" err="1"/>
              <a:t>như</a:t>
            </a:r>
            <a:r>
              <a:rPr lang="en-US" dirty="0"/>
              <a:t>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có</a:t>
            </a:r>
            <a:r>
              <a:rPr lang="en-US" dirty="0"/>
              <a:t> </a:t>
            </a:r>
            <a:r>
              <a:rPr lang="en-US" b="1" dirty="0"/>
              <a:t>single-point failure</a:t>
            </a:r>
            <a:r>
              <a:rPr lang="en-US" dirty="0"/>
              <a:t>.</a:t>
            </a:r>
          </a:p>
          <a:p>
            <a:r>
              <a:rPr lang="en-US" err="1"/>
              <a:t>nếu</a:t>
            </a:r>
            <a:r>
              <a:rPr lang="en-US" dirty="0"/>
              <a:t> </a:t>
            </a:r>
            <a:r>
              <a:rPr lang="en-US" err="1"/>
              <a:t>cần</a:t>
            </a:r>
            <a:r>
              <a:rPr lang="en-US" dirty="0"/>
              <a:t> </a:t>
            </a:r>
            <a:r>
              <a:rPr lang="en-US" err="1"/>
              <a:t>thêm</a:t>
            </a:r>
            <a:r>
              <a:rPr lang="en-US" dirty="0"/>
              <a:t> service </a:t>
            </a:r>
            <a:r>
              <a:rPr lang="en-US" err="1"/>
              <a:t>mới</a:t>
            </a:r>
            <a:r>
              <a:rPr lang="en-US" dirty="0"/>
              <a:t>, </a:t>
            </a:r>
            <a:r>
              <a:rPr lang="en-US" err="1"/>
              <a:t>đơn</a:t>
            </a:r>
            <a:r>
              <a:rPr lang="en-US" dirty="0"/>
              <a:t> </a:t>
            </a:r>
            <a:r>
              <a:rPr lang="en-US" err="1"/>
              <a:t>giản</a:t>
            </a:r>
            <a:r>
              <a:rPr lang="en-US" dirty="0"/>
              <a:t> </a:t>
            </a:r>
            <a:r>
              <a:rPr lang="en-US" err="1"/>
              <a:t>chỉ</a:t>
            </a:r>
            <a:r>
              <a:rPr lang="en-US" dirty="0"/>
              <a:t> </a:t>
            </a:r>
            <a:r>
              <a:rPr lang="en-US" err="1"/>
              <a:t>cần</a:t>
            </a:r>
            <a:r>
              <a:rPr lang="en-US" dirty="0"/>
              <a:t> listen </a:t>
            </a:r>
            <a:r>
              <a:rPr lang="en-US" err="1"/>
              <a:t>trên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 </a:t>
            </a:r>
            <a:r>
              <a:rPr lang="en-US" b="1" dirty="0"/>
              <a:t>event</a:t>
            </a:r>
            <a:r>
              <a:rPr lang="en-US" dirty="0"/>
              <a:t> </a:t>
            </a:r>
            <a:r>
              <a:rPr lang="en-US" err="1"/>
              <a:t>có</a:t>
            </a:r>
            <a:r>
              <a:rPr lang="en-US" dirty="0"/>
              <a:t> </a:t>
            </a:r>
            <a:r>
              <a:rPr lang="en-US" err="1"/>
              <a:t>sẵn</a:t>
            </a:r>
            <a:r>
              <a:rPr lang="en-US" dirty="0"/>
              <a:t> (</a:t>
            </a:r>
            <a:r>
              <a:rPr lang="en-US" err="1"/>
              <a:t>hoặc</a:t>
            </a:r>
            <a:r>
              <a:rPr lang="en-US" dirty="0"/>
              <a:t> </a:t>
            </a:r>
            <a:r>
              <a:rPr lang="en-US" err="1"/>
              <a:t>tạo</a:t>
            </a:r>
            <a:r>
              <a:rPr lang="en-US" dirty="0"/>
              <a:t> </a:t>
            </a:r>
            <a:r>
              <a:rPr lang="en-US" err="1"/>
              <a:t>mới</a:t>
            </a:r>
            <a:r>
              <a:rPr lang="en-US" dirty="0"/>
              <a:t> </a:t>
            </a:r>
            <a:r>
              <a:rPr lang="en-US" err="1"/>
              <a:t>cũng</a:t>
            </a:r>
            <a:r>
              <a:rPr lang="en-US" dirty="0"/>
              <a:t> </a:t>
            </a:r>
            <a:r>
              <a:rPr lang="en-US" err="1"/>
              <a:t>chẳng</a:t>
            </a:r>
            <a:r>
              <a:rPr lang="en-US" dirty="0"/>
              <a:t> </a:t>
            </a:r>
            <a:r>
              <a:rPr lang="en-US" err="1"/>
              <a:t>có</a:t>
            </a:r>
            <a:r>
              <a:rPr lang="en-US" dirty="0"/>
              <a:t> </a:t>
            </a:r>
            <a:r>
              <a:rPr lang="en-US" err="1"/>
              <a:t>vấn</a:t>
            </a:r>
            <a:r>
              <a:rPr lang="en-US" dirty="0"/>
              <a:t> </a:t>
            </a:r>
            <a:r>
              <a:rPr lang="en-US" err="1"/>
              <a:t>đề</a:t>
            </a:r>
            <a:r>
              <a:rPr lang="en-US" dirty="0"/>
              <a:t> </a:t>
            </a:r>
            <a:r>
              <a:rPr lang="en-US" err="1"/>
              <a:t>gì</a:t>
            </a:r>
            <a:r>
              <a:rPr lang="en-US" dirty="0"/>
              <a:t>), </a:t>
            </a:r>
            <a:r>
              <a:rPr lang="en-US" err="1"/>
              <a:t>như</a:t>
            </a:r>
            <a:r>
              <a:rPr lang="en-US" dirty="0"/>
              <a:t> </a:t>
            </a:r>
            <a:r>
              <a:rPr lang="en-US" err="1"/>
              <a:t>vậy</a:t>
            </a:r>
            <a:r>
              <a:rPr lang="en-US" dirty="0"/>
              <a:t> </a:t>
            </a:r>
            <a:r>
              <a:rPr lang="en-US" err="1"/>
              <a:t>thêm</a:t>
            </a:r>
            <a:r>
              <a:rPr lang="en-US" dirty="0"/>
              <a:t> </a:t>
            </a:r>
            <a:r>
              <a:rPr lang="en-US" err="1"/>
              <a:t>thêm</a:t>
            </a:r>
            <a:r>
              <a:rPr lang="en-US" dirty="0"/>
              <a:t>/</a:t>
            </a:r>
            <a:r>
              <a:rPr lang="en-US" err="1"/>
              <a:t>bớt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 service </a:t>
            </a:r>
            <a:r>
              <a:rPr lang="en-US" err="1"/>
              <a:t>diễn</a:t>
            </a:r>
            <a:r>
              <a:rPr lang="en-US" dirty="0"/>
              <a:t> </a:t>
            </a:r>
            <a:r>
              <a:rPr lang="en-US" err="1"/>
              <a:t>ra</a:t>
            </a:r>
            <a:r>
              <a:rPr lang="en-US" dirty="0"/>
              <a:t> </a:t>
            </a:r>
            <a:r>
              <a:rPr lang="en-US" err="1"/>
              <a:t>hoàn</a:t>
            </a:r>
            <a:r>
              <a:rPr lang="en-US" dirty="0"/>
              <a:t> </a:t>
            </a:r>
            <a:r>
              <a:rPr lang="en-US" err="1"/>
              <a:t>toàn</a:t>
            </a:r>
            <a:r>
              <a:rPr lang="en-US" dirty="0"/>
              <a:t>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phụ</a:t>
            </a:r>
            <a:r>
              <a:rPr lang="en-US" dirty="0"/>
              <a:t> </a:t>
            </a:r>
            <a:r>
              <a:rPr lang="en-US" err="1"/>
              <a:t>thuộc</a:t>
            </a:r>
            <a:r>
              <a:rPr lang="en-US" dirty="0"/>
              <a:t> </a:t>
            </a:r>
            <a:r>
              <a:rPr lang="en-US" err="1"/>
              <a:t>vào</a:t>
            </a:r>
            <a:r>
              <a:rPr lang="en-US" dirty="0"/>
              <a:t> </a:t>
            </a:r>
            <a:r>
              <a:rPr lang="en-US" err="1"/>
              <a:t>nhau</a:t>
            </a:r>
            <a:r>
              <a:rPr lang="en-US" dirty="0"/>
              <a:t>. Tuy </a:t>
            </a:r>
            <a:r>
              <a:rPr lang="en-US" err="1"/>
              <a:t>nhiên</a:t>
            </a:r>
            <a:r>
              <a:rPr lang="en-US" dirty="0"/>
              <a:t> </a:t>
            </a:r>
            <a:r>
              <a:rPr lang="en-US" err="1"/>
              <a:t>có</a:t>
            </a:r>
            <a:r>
              <a:rPr lang="en-US" dirty="0"/>
              <a:t> </a:t>
            </a:r>
            <a:r>
              <a:rPr lang="en-US" err="1"/>
              <a:t>ảnh</a:t>
            </a:r>
            <a:r>
              <a:rPr lang="en-US" dirty="0"/>
              <a:t> </a:t>
            </a:r>
            <a:r>
              <a:rPr lang="en-US" err="1"/>
              <a:t>hưởng</a:t>
            </a:r>
            <a:r>
              <a:rPr lang="en-US" dirty="0"/>
              <a:t> </a:t>
            </a:r>
            <a:r>
              <a:rPr lang="en-US" err="1"/>
              <a:t>đến</a:t>
            </a:r>
            <a:r>
              <a:rPr lang="en-US" dirty="0"/>
              <a:t> business logic hay </a:t>
            </a:r>
            <a:r>
              <a:rPr lang="en-US" err="1"/>
              <a:t>không</a:t>
            </a:r>
            <a:r>
              <a:rPr lang="en-US" dirty="0"/>
              <a:t> </a:t>
            </a:r>
            <a:r>
              <a:rPr lang="en-US" err="1"/>
              <a:t>lại</a:t>
            </a:r>
            <a:r>
              <a:rPr lang="en-US" dirty="0"/>
              <a:t> </a:t>
            </a:r>
            <a:r>
              <a:rPr lang="en-US" err="1"/>
              <a:t>là</a:t>
            </a:r>
            <a:r>
              <a:rPr lang="en-US" dirty="0"/>
              <a:t> </a:t>
            </a:r>
            <a:r>
              <a:rPr lang="en-US" err="1"/>
              <a:t>bài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 dirty="0"/>
              <a:t> </a:t>
            </a:r>
            <a:r>
              <a:rPr lang="en-US" err="1"/>
              <a:t>của</a:t>
            </a:r>
            <a:r>
              <a:rPr lang="en-US" dirty="0"/>
              <a:t> </a:t>
            </a:r>
            <a:r>
              <a:rPr lang="en-US" err="1"/>
              <a:t>lúc</a:t>
            </a:r>
            <a:r>
              <a:rPr lang="en-US" dirty="0"/>
              <a:t> design. </a:t>
            </a:r>
          </a:p>
          <a:p>
            <a:r>
              <a:rPr lang="en-US" b="1" dirty="0"/>
              <a:t>Difficult to maintain/understand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step, </a:t>
            </a:r>
            <a:r>
              <a:rPr lang="en-US" dirty="0" err="1"/>
              <a:t>thêm</a:t>
            </a:r>
            <a:r>
              <a:rPr lang="en-US" dirty="0"/>
              <a:t> event, </a:t>
            </a:r>
            <a:r>
              <a:rPr lang="en-US" dirty="0" err="1"/>
              <a:t>thêm</a:t>
            </a:r>
            <a:r>
              <a:rPr lang="en-US" dirty="0"/>
              <a:t> service,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service publish event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service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business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flow..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3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Transaction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000" dirty="0" err="1"/>
              <a:t>DuyND</a:t>
            </a:r>
            <a:endParaRPr lang="en-US" sz="2000" dirty="0" err="1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74031"/>
            <a:ext cx="6400800" cy="768096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127069"/>
            <a:ext cx="6400800" cy="51206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Order food and payment online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dirty="0"/>
              <a:t>Happy 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4F734A-8300-823C-6615-1B6AC1FC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966" y="1481777"/>
            <a:ext cx="10675710" cy="4874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Sabon Next LT"/>
              </a:rPr>
              <a:t>1. User order on Mobile. Create new order successfully.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2. </a:t>
            </a:r>
            <a:r>
              <a:rPr lang="en-US" dirty="0">
                <a:ea typeface="+mn-lt"/>
                <a:cs typeface="+mn-lt"/>
              </a:rPr>
              <a:t>Payment success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    2.1. </a:t>
            </a:r>
            <a:r>
              <a:rPr lang="en-US" dirty="0">
                <a:ea typeface="+mn-lt"/>
                <a:cs typeface="+mn-lt"/>
              </a:rPr>
              <a:t>Notify seller of successful payment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2.2. Send the order to the delivery department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2.3. Send order to the restaurant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3. The restaurant prepares the food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Sabon Next LT"/>
              </a:rPr>
              <a:t>4. 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Delivery department looking for shipper</a:t>
            </a:r>
            <a:endParaRPr lang="en-US" dirty="0">
              <a:solidFill>
                <a:srgbClr val="FF0000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dirty="0">
                <a:cs typeface="Sabon Next LT"/>
              </a:rPr>
              <a:t>5. </a:t>
            </a:r>
            <a:r>
              <a:rPr lang="en-US" dirty="0">
                <a:ea typeface="+mn-lt"/>
                <a:cs typeface="+mn-lt"/>
              </a:rPr>
              <a:t>Shipper delivers food to user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=&gt; Order status COMPLETED</a:t>
            </a:r>
            <a:endParaRPr lang="en-US" dirty="0"/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dirty="0"/>
              <a:t>Happy 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47E7A-610F-ADDE-8C4F-072F9A32E802}"/>
              </a:ext>
            </a:extLst>
          </p:cNvPr>
          <p:cNvSpPr/>
          <p:nvPr/>
        </p:nvSpPr>
        <p:spPr>
          <a:xfrm>
            <a:off x="1378324" y="5210735"/>
            <a:ext cx="9435352" cy="481852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Message broker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5099AD-F1F3-06E2-663E-4EA5D8D4DEC7}"/>
              </a:ext>
            </a:extLst>
          </p:cNvPr>
          <p:cNvSpPr/>
          <p:nvPr/>
        </p:nvSpPr>
        <p:spPr>
          <a:xfrm>
            <a:off x="1311087" y="1568823"/>
            <a:ext cx="2129117" cy="694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Order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F5C835-DCF6-07BC-4D9B-58E824B6E2E0}"/>
              </a:ext>
            </a:extLst>
          </p:cNvPr>
          <p:cNvSpPr/>
          <p:nvPr/>
        </p:nvSpPr>
        <p:spPr>
          <a:xfrm>
            <a:off x="3821204" y="1568823"/>
            <a:ext cx="2129117" cy="694764"/>
          </a:xfrm>
          <a:prstGeom prst="roundRect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Payment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69927B-FE6B-3DBB-C6F0-901163F627B1}"/>
              </a:ext>
            </a:extLst>
          </p:cNvPr>
          <p:cNvSpPr/>
          <p:nvPr/>
        </p:nvSpPr>
        <p:spPr>
          <a:xfrm>
            <a:off x="8740587" y="1568822"/>
            <a:ext cx="2129117" cy="6947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Delivery Service</a:t>
            </a:r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76D9DB97-369C-3E29-CA0F-BDC40778988B}"/>
              </a:ext>
            </a:extLst>
          </p:cNvPr>
          <p:cNvSpPr/>
          <p:nvPr/>
        </p:nvSpPr>
        <p:spPr>
          <a:xfrm>
            <a:off x="1927412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F7AAA6C-1AB4-1085-A446-BA2EE23283BE}"/>
              </a:ext>
            </a:extLst>
          </p:cNvPr>
          <p:cNvSpPr/>
          <p:nvPr/>
        </p:nvSpPr>
        <p:spPr>
          <a:xfrm rot="10800000">
            <a:off x="1434352" y="2330823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1BB3D-DF93-78EC-AA25-40FA4BCE856E}"/>
              </a:ext>
            </a:extLst>
          </p:cNvPr>
          <p:cNvSpPr txBox="1"/>
          <p:nvPr/>
        </p:nvSpPr>
        <p:spPr>
          <a:xfrm>
            <a:off x="437030" y="2207558"/>
            <a:ext cx="672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D7FA91-94C8-868A-1373-FE0040D4E59A}"/>
              </a:ext>
            </a:extLst>
          </p:cNvPr>
          <p:cNvSpPr/>
          <p:nvPr/>
        </p:nvSpPr>
        <p:spPr>
          <a:xfrm>
            <a:off x="6297704" y="1568822"/>
            <a:ext cx="2129117" cy="694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Restaurant Service</a:t>
            </a:r>
            <a:endParaRPr lang="en-US" dirty="0"/>
          </a:p>
        </p:txBody>
      </p:sp>
      <p:pic>
        <p:nvPicPr>
          <p:cNvPr id="33" name="Graphic 33" descr="User outline">
            <a:extLst>
              <a:ext uri="{FF2B5EF4-FFF2-40B4-BE49-F238E27FC236}">
                <a16:creationId xmlns:a16="http://schemas.microsoft.com/office/drawing/2014/main" id="{C4BE63B6-32A0-29F4-8CCC-83ED4247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71" y="1571064"/>
            <a:ext cx="634253" cy="6342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0CA524-6D6C-683C-D396-60538E8A0293}"/>
              </a:ext>
            </a:extLst>
          </p:cNvPr>
          <p:cNvSpPr txBox="1"/>
          <p:nvPr/>
        </p:nvSpPr>
        <p:spPr>
          <a:xfrm rot="-5400000">
            <a:off x="560295" y="3313043"/>
            <a:ext cx="14679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ORDER_CREATED</a:t>
            </a:r>
            <a:endParaRPr lang="en-US" sz="1000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63C7C03A-C7D3-CD21-2763-FCBD949AA8DD}"/>
              </a:ext>
            </a:extLst>
          </p:cNvPr>
          <p:cNvSpPr/>
          <p:nvPr/>
        </p:nvSpPr>
        <p:spPr>
          <a:xfrm>
            <a:off x="3966882" y="2330824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4CDA9380-FDDF-D75A-3762-53B7D51F1BFF}"/>
              </a:ext>
            </a:extLst>
          </p:cNvPr>
          <p:cNvSpPr/>
          <p:nvPr/>
        </p:nvSpPr>
        <p:spPr>
          <a:xfrm rot="10800000">
            <a:off x="4807321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84E3FD-4E35-1047-4BE0-5FD21D34B79A}"/>
              </a:ext>
            </a:extLst>
          </p:cNvPr>
          <p:cNvSpPr txBox="1"/>
          <p:nvPr/>
        </p:nvSpPr>
        <p:spPr>
          <a:xfrm rot="-5400000">
            <a:off x="4510369" y="3534243"/>
            <a:ext cx="16136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PAYMENT_SUCCESSED</a:t>
            </a:r>
            <a:endParaRPr lang="en-US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6F50E9F-D6F7-7F6D-2545-3F11E8A2C4B7}"/>
              </a:ext>
            </a:extLst>
          </p:cNvPr>
          <p:cNvSpPr/>
          <p:nvPr/>
        </p:nvSpPr>
        <p:spPr>
          <a:xfrm>
            <a:off x="6420970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DEA6025-38AE-34E2-16E4-7B30B341B292}"/>
              </a:ext>
            </a:extLst>
          </p:cNvPr>
          <p:cNvSpPr/>
          <p:nvPr/>
        </p:nvSpPr>
        <p:spPr>
          <a:xfrm>
            <a:off x="8841440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FF0CE2CD-F734-DF31-A9E2-C38A1AB9A5A3}"/>
              </a:ext>
            </a:extLst>
          </p:cNvPr>
          <p:cNvSpPr/>
          <p:nvPr/>
        </p:nvSpPr>
        <p:spPr>
          <a:xfrm rot="10800000">
            <a:off x="7205380" y="2330823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98850-C4AD-6417-69D5-74E2D1C350A7}"/>
              </a:ext>
            </a:extLst>
          </p:cNvPr>
          <p:cNvSpPr txBox="1"/>
          <p:nvPr/>
        </p:nvSpPr>
        <p:spPr>
          <a:xfrm rot="-5400000">
            <a:off x="6953251" y="3529233"/>
            <a:ext cx="16136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RESTAURANT_DONE</a:t>
            </a:r>
            <a:endParaRPr lang="en-US">
              <a:solidFill>
                <a:srgbClr val="DF8C8C"/>
              </a:solidFill>
              <a:latin typeface="Sabon Next LT"/>
              <a:cs typeface="Sabon Next LT"/>
            </a:endParaRP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9E027B94-DFFB-89AB-CA3B-8E4EB66A8559}"/>
              </a:ext>
            </a:extLst>
          </p:cNvPr>
          <p:cNvSpPr/>
          <p:nvPr/>
        </p:nvSpPr>
        <p:spPr>
          <a:xfrm rot="10800000">
            <a:off x="10174938" y="2330823"/>
            <a:ext cx="392204" cy="281267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85CF56-DEC5-9DE0-2A28-94899F3A0E24}"/>
              </a:ext>
            </a:extLst>
          </p:cNvPr>
          <p:cNvSpPr txBox="1"/>
          <p:nvPr/>
        </p:nvSpPr>
        <p:spPr>
          <a:xfrm rot="-5400000">
            <a:off x="9833163" y="3521539"/>
            <a:ext cx="16136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DF8C8C"/>
                </a:solidFill>
                <a:latin typeface="Consolas"/>
                <a:cs typeface="Sabon Next LT"/>
              </a:rPr>
              <a:t>DELIVERY_DONE</a:t>
            </a:r>
            <a:endParaRPr lang="en-US" sz="1100">
              <a:solidFill>
                <a:srgbClr val="DF8C8C"/>
              </a:solidFill>
              <a:latin typeface="Consolas"/>
            </a:endParaRP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FCCF2D5E-25E6-DC51-6BC5-D45CCF4F2E61}"/>
              </a:ext>
            </a:extLst>
          </p:cNvPr>
          <p:cNvSpPr/>
          <p:nvPr/>
        </p:nvSpPr>
        <p:spPr>
          <a:xfrm>
            <a:off x="2487706" y="2330824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07F10027-0D4C-D9D8-4DE4-2BBB3219ACB8}"/>
              </a:ext>
            </a:extLst>
          </p:cNvPr>
          <p:cNvSpPr/>
          <p:nvPr/>
        </p:nvSpPr>
        <p:spPr>
          <a:xfrm>
            <a:off x="9368116" y="2330822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94E81850-2E21-37E3-59D9-104BB4C0AAAB}"/>
              </a:ext>
            </a:extLst>
          </p:cNvPr>
          <p:cNvSpPr/>
          <p:nvPr/>
        </p:nvSpPr>
        <p:spPr>
          <a:xfrm>
            <a:off x="3048000" y="2330824"/>
            <a:ext cx="392204" cy="281267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0467AE-A5B3-6C8A-2338-71E4EAF20DB7}"/>
              </a:ext>
            </a:extLst>
          </p:cNvPr>
          <p:cNvSpPr txBox="1"/>
          <p:nvPr/>
        </p:nvSpPr>
        <p:spPr>
          <a:xfrm>
            <a:off x="1479176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AA36C-C44B-140E-70DD-3CF172BC130F}"/>
              </a:ext>
            </a:extLst>
          </p:cNvPr>
          <p:cNvSpPr txBox="1"/>
          <p:nvPr/>
        </p:nvSpPr>
        <p:spPr>
          <a:xfrm>
            <a:off x="4829735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E25731-F25E-E550-5EC8-112C79965BD3}"/>
              </a:ext>
            </a:extLst>
          </p:cNvPr>
          <p:cNvSpPr txBox="1"/>
          <p:nvPr/>
        </p:nvSpPr>
        <p:spPr>
          <a:xfrm>
            <a:off x="7250204" y="3372968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FEF65-A76F-6DDE-F904-C266E63F4A08}"/>
              </a:ext>
            </a:extLst>
          </p:cNvPr>
          <p:cNvSpPr txBox="1"/>
          <p:nvPr/>
        </p:nvSpPr>
        <p:spPr>
          <a:xfrm>
            <a:off x="9984441" y="3372968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535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b="0" dirty="0">
                <a:ea typeface="+mj-lt"/>
                <a:cs typeface="+mj-lt"/>
              </a:rPr>
              <a:t>No food to cook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4F734A-8300-823C-6615-1B6AC1FC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966" y="1481777"/>
            <a:ext cx="10675710" cy="4874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Sabon Next LT"/>
              </a:rPr>
              <a:t>1. User order on Mobile. Create new order successfully.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2. </a:t>
            </a:r>
            <a:r>
              <a:rPr lang="en-US" dirty="0">
                <a:ea typeface="+mn-lt"/>
                <a:cs typeface="+mn-lt"/>
              </a:rPr>
              <a:t>Payment success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    2.1. </a:t>
            </a:r>
            <a:r>
              <a:rPr lang="en-US" dirty="0">
                <a:ea typeface="+mn-lt"/>
                <a:cs typeface="+mn-lt"/>
              </a:rPr>
              <a:t>Notify seller of successful payment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2.2. Send the order to the delivery department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2.3. Send order to the restaurant</a:t>
            </a: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3. The restaurant check stock but not enough</a:t>
            </a: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    3.1 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Notice to the seller to cancel the order</a:t>
            </a:r>
          </a:p>
          <a:p>
            <a:pPr marL="347345" indent="-347345">
              <a:buNone/>
            </a:pP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    3.2 </a:t>
            </a:r>
            <a:r>
              <a:rPr lang="en-US" dirty="0">
                <a:ea typeface="+mn-lt"/>
                <a:cs typeface="+mn-lt"/>
              </a:rPr>
              <a:t>Refund to customers</a:t>
            </a:r>
          </a:p>
          <a:p>
            <a:pPr marL="347345" indent="-347345">
              <a:buNone/>
            </a:pP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    3.3 Notice to </a:t>
            </a:r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delivery department 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to cancel shipper</a:t>
            </a:r>
            <a:endParaRPr lang="en-US">
              <a:solidFill>
                <a:srgbClr val="202C8F"/>
              </a:solidFill>
              <a:cs typeface="Sabon Next LT"/>
            </a:endParaRPr>
          </a:p>
          <a:p>
            <a:pPr marL="0" indent="0">
              <a:buNone/>
            </a:pPr>
            <a:endParaRPr lang="en-US" dirty="0">
              <a:solidFill>
                <a:srgbClr val="1F2C8F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=&gt; Update order status to </a:t>
            </a:r>
            <a:r>
              <a:rPr lang="en-US" dirty="0">
                <a:solidFill>
                  <a:srgbClr val="1F2C8F"/>
                </a:solidFill>
                <a:latin typeface="Sabon Next LT"/>
                <a:ea typeface="+mn-lt"/>
                <a:cs typeface="+mn-lt"/>
              </a:rPr>
              <a:t>CANCELED_RESTAURANT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5103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b="0" dirty="0"/>
              <a:t>NO FOOD TO COOK</a:t>
            </a:r>
          </a:p>
          <a:p>
            <a:endParaRPr lang="en-US" sz="3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47E7A-610F-ADDE-8C4F-072F9A32E802}"/>
              </a:ext>
            </a:extLst>
          </p:cNvPr>
          <p:cNvSpPr/>
          <p:nvPr/>
        </p:nvSpPr>
        <p:spPr>
          <a:xfrm>
            <a:off x="1378324" y="5210735"/>
            <a:ext cx="9435352" cy="481852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Message broker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5099AD-F1F3-06E2-663E-4EA5D8D4DEC7}"/>
              </a:ext>
            </a:extLst>
          </p:cNvPr>
          <p:cNvSpPr/>
          <p:nvPr/>
        </p:nvSpPr>
        <p:spPr>
          <a:xfrm>
            <a:off x="1311087" y="1568823"/>
            <a:ext cx="2129117" cy="694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Order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F5C835-DCF6-07BC-4D9B-58E824B6E2E0}"/>
              </a:ext>
            </a:extLst>
          </p:cNvPr>
          <p:cNvSpPr/>
          <p:nvPr/>
        </p:nvSpPr>
        <p:spPr>
          <a:xfrm>
            <a:off x="3821204" y="1568823"/>
            <a:ext cx="2129117" cy="694764"/>
          </a:xfrm>
          <a:prstGeom prst="roundRect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Payment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69927B-FE6B-3DBB-C6F0-901163F627B1}"/>
              </a:ext>
            </a:extLst>
          </p:cNvPr>
          <p:cNvSpPr/>
          <p:nvPr/>
        </p:nvSpPr>
        <p:spPr>
          <a:xfrm>
            <a:off x="8740587" y="1568822"/>
            <a:ext cx="2129117" cy="6947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Delivery Service</a:t>
            </a:r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76D9DB97-369C-3E29-CA0F-BDC40778988B}"/>
              </a:ext>
            </a:extLst>
          </p:cNvPr>
          <p:cNvSpPr/>
          <p:nvPr/>
        </p:nvSpPr>
        <p:spPr>
          <a:xfrm>
            <a:off x="1927412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F7AAA6C-1AB4-1085-A446-BA2EE23283BE}"/>
              </a:ext>
            </a:extLst>
          </p:cNvPr>
          <p:cNvSpPr/>
          <p:nvPr/>
        </p:nvSpPr>
        <p:spPr>
          <a:xfrm rot="10800000">
            <a:off x="1434352" y="2330823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1BB3D-DF93-78EC-AA25-40FA4BCE856E}"/>
              </a:ext>
            </a:extLst>
          </p:cNvPr>
          <p:cNvSpPr txBox="1"/>
          <p:nvPr/>
        </p:nvSpPr>
        <p:spPr>
          <a:xfrm>
            <a:off x="437030" y="2207558"/>
            <a:ext cx="672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D7FA91-94C8-868A-1373-FE0040D4E59A}"/>
              </a:ext>
            </a:extLst>
          </p:cNvPr>
          <p:cNvSpPr/>
          <p:nvPr/>
        </p:nvSpPr>
        <p:spPr>
          <a:xfrm>
            <a:off x="6297704" y="1568822"/>
            <a:ext cx="2129117" cy="694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Restaurant Service</a:t>
            </a:r>
            <a:endParaRPr lang="en-US" dirty="0"/>
          </a:p>
        </p:txBody>
      </p:sp>
      <p:pic>
        <p:nvPicPr>
          <p:cNvPr id="33" name="Graphic 33" descr="User outline">
            <a:extLst>
              <a:ext uri="{FF2B5EF4-FFF2-40B4-BE49-F238E27FC236}">
                <a16:creationId xmlns:a16="http://schemas.microsoft.com/office/drawing/2014/main" id="{C4BE63B6-32A0-29F4-8CCC-83ED4247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71" y="1571064"/>
            <a:ext cx="634253" cy="6342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0CA524-6D6C-683C-D396-60538E8A0293}"/>
              </a:ext>
            </a:extLst>
          </p:cNvPr>
          <p:cNvSpPr txBox="1"/>
          <p:nvPr/>
        </p:nvSpPr>
        <p:spPr>
          <a:xfrm rot="-5400000">
            <a:off x="560295" y="3313043"/>
            <a:ext cx="14679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ORDER_CREATED</a:t>
            </a:r>
            <a:endParaRPr lang="en-US" sz="1000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63C7C03A-C7D3-CD21-2763-FCBD949AA8DD}"/>
              </a:ext>
            </a:extLst>
          </p:cNvPr>
          <p:cNvSpPr/>
          <p:nvPr/>
        </p:nvSpPr>
        <p:spPr>
          <a:xfrm>
            <a:off x="3966882" y="2330824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4CDA9380-FDDF-D75A-3762-53B7D51F1BFF}"/>
              </a:ext>
            </a:extLst>
          </p:cNvPr>
          <p:cNvSpPr/>
          <p:nvPr/>
        </p:nvSpPr>
        <p:spPr>
          <a:xfrm rot="10800000">
            <a:off x="4807321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84E3FD-4E35-1047-4BE0-5FD21D34B79A}"/>
              </a:ext>
            </a:extLst>
          </p:cNvPr>
          <p:cNvSpPr txBox="1"/>
          <p:nvPr/>
        </p:nvSpPr>
        <p:spPr>
          <a:xfrm rot="-5400000">
            <a:off x="4510369" y="3534243"/>
            <a:ext cx="16136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PAYMENT_SUCCESSED</a:t>
            </a:r>
            <a:endParaRPr lang="en-US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6F50E9F-D6F7-7F6D-2545-3F11E8A2C4B7}"/>
              </a:ext>
            </a:extLst>
          </p:cNvPr>
          <p:cNvSpPr/>
          <p:nvPr/>
        </p:nvSpPr>
        <p:spPr>
          <a:xfrm>
            <a:off x="6420970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DEA6025-38AE-34E2-16E4-7B30B341B292}"/>
              </a:ext>
            </a:extLst>
          </p:cNvPr>
          <p:cNvSpPr/>
          <p:nvPr/>
        </p:nvSpPr>
        <p:spPr>
          <a:xfrm>
            <a:off x="8841440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FF0CE2CD-F734-DF31-A9E2-C38A1AB9A5A3}"/>
              </a:ext>
            </a:extLst>
          </p:cNvPr>
          <p:cNvSpPr/>
          <p:nvPr/>
        </p:nvSpPr>
        <p:spPr>
          <a:xfrm rot="10800000">
            <a:off x="7205380" y="2330823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98850-C4AD-6417-69D5-74E2D1C350A7}"/>
              </a:ext>
            </a:extLst>
          </p:cNvPr>
          <p:cNvSpPr txBox="1"/>
          <p:nvPr/>
        </p:nvSpPr>
        <p:spPr>
          <a:xfrm rot="16200000">
            <a:off x="6953251" y="3521539"/>
            <a:ext cx="16136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CE9178"/>
                </a:solidFill>
                <a:latin typeface="Consolas"/>
                <a:cs typeface="Sabon Next LT"/>
              </a:rPr>
              <a:t>RESTAURANT_FAILED</a:t>
            </a:r>
            <a:endParaRPr lang="en-US" dirty="0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FCCF2D5E-25E6-DC51-6BC5-D45CCF4F2E61}"/>
              </a:ext>
            </a:extLst>
          </p:cNvPr>
          <p:cNvSpPr/>
          <p:nvPr/>
        </p:nvSpPr>
        <p:spPr>
          <a:xfrm>
            <a:off x="2487706" y="2330824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07F10027-0D4C-D9D8-4DE4-2BBB3219ACB8}"/>
              </a:ext>
            </a:extLst>
          </p:cNvPr>
          <p:cNvSpPr/>
          <p:nvPr/>
        </p:nvSpPr>
        <p:spPr>
          <a:xfrm>
            <a:off x="9368116" y="2330822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0467AE-A5B3-6C8A-2338-71E4EAF20DB7}"/>
              </a:ext>
            </a:extLst>
          </p:cNvPr>
          <p:cNvSpPr txBox="1"/>
          <p:nvPr/>
        </p:nvSpPr>
        <p:spPr>
          <a:xfrm>
            <a:off x="1479176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AA36C-C44B-140E-70DD-3CF172BC130F}"/>
              </a:ext>
            </a:extLst>
          </p:cNvPr>
          <p:cNvSpPr txBox="1"/>
          <p:nvPr/>
        </p:nvSpPr>
        <p:spPr>
          <a:xfrm>
            <a:off x="4829735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E25731-F25E-E550-5EC8-112C79965BD3}"/>
              </a:ext>
            </a:extLst>
          </p:cNvPr>
          <p:cNvSpPr txBox="1"/>
          <p:nvPr/>
        </p:nvSpPr>
        <p:spPr>
          <a:xfrm>
            <a:off x="7250204" y="3372968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890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dirty="0"/>
              <a:t>Can not find Shipper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4F734A-8300-823C-6615-1B6AC1FC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966" y="1481777"/>
            <a:ext cx="10675710" cy="4874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Sabon Next LT"/>
              </a:rPr>
              <a:t>1. User order on Mobile. Create new order successfully.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2. </a:t>
            </a:r>
            <a:r>
              <a:rPr lang="en-US" dirty="0">
                <a:ea typeface="+mn-lt"/>
                <a:cs typeface="+mn-lt"/>
              </a:rPr>
              <a:t>Payment success</a:t>
            </a:r>
          </a:p>
          <a:p>
            <a:pPr marL="0" indent="0">
              <a:buNone/>
            </a:pPr>
            <a:r>
              <a:rPr lang="en-US" dirty="0">
                <a:cs typeface="Sabon Next LT"/>
              </a:rPr>
              <a:t>    2.1. </a:t>
            </a:r>
            <a:r>
              <a:rPr lang="en-US" dirty="0">
                <a:ea typeface="+mn-lt"/>
                <a:cs typeface="+mn-lt"/>
              </a:rPr>
              <a:t>Notify seller of successful payment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2.2. Send the order to the delivery department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2.3. Send order to the restaurant</a:t>
            </a: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3. The restaurant prepares the food</a:t>
            </a: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4. 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Delivery department not found any shipper</a:t>
            </a:r>
            <a:endParaRPr lang="en-US" dirty="0">
              <a:solidFill>
                <a:srgbClr val="202C8F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    4.1. 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Notice to the seller to cancel the order</a:t>
            </a: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    4.2. </a:t>
            </a:r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Refund to customers</a:t>
            </a:r>
            <a:endParaRPr lang="en-US" dirty="0">
              <a:solidFill>
                <a:srgbClr val="202C8F"/>
              </a:solidFill>
              <a:cs typeface="Sabon Next 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  <a:cs typeface="Sabon Next LT"/>
              </a:rPr>
              <a:t>    4.3. 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Notice to restaurant</a:t>
            </a:r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to cancel the order. If lucky, stock quantity not change</a:t>
            </a:r>
            <a:endParaRPr lang="en-US" dirty="0">
              <a:solidFill>
                <a:srgbClr val="202C8F"/>
              </a:solidFill>
              <a:cs typeface="Sabon Next 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=&gt; Order status </a:t>
            </a:r>
            <a:r>
              <a:rPr lang="en-US" dirty="0">
                <a:solidFill>
                  <a:srgbClr val="1F2C8F"/>
                </a:solidFill>
                <a:latin typeface="Sabon Next LT"/>
                <a:ea typeface="+mn-lt"/>
                <a:cs typeface="+mn-lt"/>
              </a:rPr>
              <a:t>CANCELED_DELIVERY</a:t>
            </a: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8842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88623"/>
            <a:ext cx="10671048" cy="768096"/>
          </a:xfrm>
        </p:spPr>
        <p:txBody>
          <a:bodyPr/>
          <a:lstStyle/>
          <a:p>
            <a:r>
              <a:rPr lang="en-US" sz="3600" dirty="0"/>
              <a:t>CAN NOT FIND SHIPPER</a:t>
            </a:r>
            <a:endParaRPr lang="en-US" sz="3600" b="0" dirty="0"/>
          </a:p>
          <a:p>
            <a:endParaRPr lang="en-US" sz="3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47E7A-610F-ADDE-8C4F-072F9A32E802}"/>
              </a:ext>
            </a:extLst>
          </p:cNvPr>
          <p:cNvSpPr/>
          <p:nvPr/>
        </p:nvSpPr>
        <p:spPr>
          <a:xfrm>
            <a:off x="1378324" y="5210735"/>
            <a:ext cx="9435352" cy="481852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Message broker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5099AD-F1F3-06E2-663E-4EA5D8D4DEC7}"/>
              </a:ext>
            </a:extLst>
          </p:cNvPr>
          <p:cNvSpPr/>
          <p:nvPr/>
        </p:nvSpPr>
        <p:spPr>
          <a:xfrm>
            <a:off x="1311087" y="1568823"/>
            <a:ext cx="2129117" cy="694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Order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F5C835-DCF6-07BC-4D9B-58E824B6E2E0}"/>
              </a:ext>
            </a:extLst>
          </p:cNvPr>
          <p:cNvSpPr/>
          <p:nvPr/>
        </p:nvSpPr>
        <p:spPr>
          <a:xfrm>
            <a:off x="3821204" y="1568823"/>
            <a:ext cx="2129117" cy="694764"/>
          </a:xfrm>
          <a:prstGeom prst="roundRect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Payment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69927B-FE6B-3DBB-C6F0-901163F627B1}"/>
              </a:ext>
            </a:extLst>
          </p:cNvPr>
          <p:cNvSpPr/>
          <p:nvPr/>
        </p:nvSpPr>
        <p:spPr>
          <a:xfrm>
            <a:off x="8740587" y="1568822"/>
            <a:ext cx="2129117" cy="6947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Delivery Service</a:t>
            </a:r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76D9DB97-369C-3E29-CA0F-BDC40778988B}"/>
              </a:ext>
            </a:extLst>
          </p:cNvPr>
          <p:cNvSpPr/>
          <p:nvPr/>
        </p:nvSpPr>
        <p:spPr>
          <a:xfrm>
            <a:off x="1927412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F7AAA6C-1AB4-1085-A446-BA2EE23283BE}"/>
              </a:ext>
            </a:extLst>
          </p:cNvPr>
          <p:cNvSpPr/>
          <p:nvPr/>
        </p:nvSpPr>
        <p:spPr>
          <a:xfrm rot="10800000">
            <a:off x="1434352" y="2330823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1BB3D-DF93-78EC-AA25-40FA4BCE856E}"/>
              </a:ext>
            </a:extLst>
          </p:cNvPr>
          <p:cNvSpPr txBox="1"/>
          <p:nvPr/>
        </p:nvSpPr>
        <p:spPr>
          <a:xfrm>
            <a:off x="437030" y="2207558"/>
            <a:ext cx="672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D7FA91-94C8-868A-1373-FE0040D4E59A}"/>
              </a:ext>
            </a:extLst>
          </p:cNvPr>
          <p:cNvSpPr/>
          <p:nvPr/>
        </p:nvSpPr>
        <p:spPr>
          <a:xfrm>
            <a:off x="6297704" y="1568822"/>
            <a:ext cx="2129117" cy="694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Restaurant Service</a:t>
            </a:r>
            <a:endParaRPr lang="en-US" dirty="0"/>
          </a:p>
        </p:txBody>
      </p:sp>
      <p:pic>
        <p:nvPicPr>
          <p:cNvPr id="33" name="Graphic 33" descr="User outline">
            <a:extLst>
              <a:ext uri="{FF2B5EF4-FFF2-40B4-BE49-F238E27FC236}">
                <a16:creationId xmlns:a16="http://schemas.microsoft.com/office/drawing/2014/main" id="{C4BE63B6-32A0-29F4-8CCC-83ED4247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71" y="1571064"/>
            <a:ext cx="634253" cy="6342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0CA524-6D6C-683C-D396-60538E8A0293}"/>
              </a:ext>
            </a:extLst>
          </p:cNvPr>
          <p:cNvSpPr txBox="1"/>
          <p:nvPr/>
        </p:nvSpPr>
        <p:spPr>
          <a:xfrm rot="-5400000">
            <a:off x="560295" y="3313043"/>
            <a:ext cx="14679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ORDER_CREATED</a:t>
            </a:r>
            <a:endParaRPr lang="en-US" sz="1000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63C7C03A-C7D3-CD21-2763-FCBD949AA8DD}"/>
              </a:ext>
            </a:extLst>
          </p:cNvPr>
          <p:cNvSpPr/>
          <p:nvPr/>
        </p:nvSpPr>
        <p:spPr>
          <a:xfrm>
            <a:off x="3966882" y="2330824"/>
            <a:ext cx="392204" cy="281267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4CDA9380-FDDF-D75A-3762-53B7D51F1BFF}"/>
              </a:ext>
            </a:extLst>
          </p:cNvPr>
          <p:cNvSpPr/>
          <p:nvPr/>
        </p:nvSpPr>
        <p:spPr>
          <a:xfrm rot="10800000">
            <a:off x="4807321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84E3FD-4E35-1047-4BE0-5FD21D34B79A}"/>
              </a:ext>
            </a:extLst>
          </p:cNvPr>
          <p:cNvSpPr txBox="1"/>
          <p:nvPr/>
        </p:nvSpPr>
        <p:spPr>
          <a:xfrm rot="-5400000">
            <a:off x="4510369" y="3534243"/>
            <a:ext cx="16136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PAYMENT_SUCCESSED</a:t>
            </a:r>
            <a:endParaRPr lang="en-US">
              <a:solidFill>
                <a:srgbClr val="DF8C8C"/>
              </a:solidFill>
              <a:cs typeface="Sabon Next LT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6F50E9F-D6F7-7F6D-2545-3F11E8A2C4B7}"/>
              </a:ext>
            </a:extLst>
          </p:cNvPr>
          <p:cNvSpPr/>
          <p:nvPr/>
        </p:nvSpPr>
        <p:spPr>
          <a:xfrm>
            <a:off x="6420970" y="2330824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DEA6025-38AE-34E2-16E4-7B30B341B292}"/>
              </a:ext>
            </a:extLst>
          </p:cNvPr>
          <p:cNvSpPr/>
          <p:nvPr/>
        </p:nvSpPr>
        <p:spPr>
          <a:xfrm>
            <a:off x="8841440" y="2330823"/>
            <a:ext cx="392204" cy="28126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FF0CE2CD-F734-DF31-A9E2-C38A1AB9A5A3}"/>
              </a:ext>
            </a:extLst>
          </p:cNvPr>
          <p:cNvSpPr/>
          <p:nvPr/>
        </p:nvSpPr>
        <p:spPr>
          <a:xfrm rot="10800000">
            <a:off x="7205380" y="2330823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98850-C4AD-6417-69D5-74E2D1C350A7}"/>
              </a:ext>
            </a:extLst>
          </p:cNvPr>
          <p:cNvSpPr txBox="1"/>
          <p:nvPr/>
        </p:nvSpPr>
        <p:spPr>
          <a:xfrm rot="-5400000">
            <a:off x="6953251" y="3529233"/>
            <a:ext cx="161364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DF8C8C"/>
                </a:solidFill>
                <a:latin typeface="Sabon Next LT"/>
                <a:cs typeface="Sabon Next LT"/>
              </a:rPr>
              <a:t>RESTAURANT_DONE</a:t>
            </a:r>
            <a:endParaRPr lang="en-US">
              <a:solidFill>
                <a:srgbClr val="DF8C8C"/>
              </a:solidFill>
              <a:latin typeface="Sabon Next LT"/>
              <a:cs typeface="Sabon Next LT"/>
            </a:endParaRP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9E027B94-DFFB-89AB-CA3B-8E4EB66A8559}"/>
              </a:ext>
            </a:extLst>
          </p:cNvPr>
          <p:cNvSpPr/>
          <p:nvPr/>
        </p:nvSpPr>
        <p:spPr>
          <a:xfrm rot="10800000">
            <a:off x="10174938" y="2330823"/>
            <a:ext cx="392204" cy="281267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85CF56-DEC5-9DE0-2A28-94899F3A0E24}"/>
              </a:ext>
            </a:extLst>
          </p:cNvPr>
          <p:cNvSpPr txBox="1"/>
          <p:nvPr/>
        </p:nvSpPr>
        <p:spPr>
          <a:xfrm rot="16200000">
            <a:off x="9833163" y="3521539"/>
            <a:ext cx="16136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CE9178"/>
                </a:solidFill>
                <a:latin typeface="Consolas"/>
                <a:cs typeface="Sabon Next LT"/>
              </a:rPr>
              <a:t>DELIVERY_FAILED</a:t>
            </a:r>
            <a:endParaRPr lang="en-US" dirty="0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FCCF2D5E-25E6-DC51-6BC5-D45CCF4F2E61}"/>
              </a:ext>
            </a:extLst>
          </p:cNvPr>
          <p:cNvSpPr/>
          <p:nvPr/>
        </p:nvSpPr>
        <p:spPr>
          <a:xfrm>
            <a:off x="2487706" y="2330824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07F10027-0D4C-D9D8-4DE4-2BBB3219ACB8}"/>
              </a:ext>
            </a:extLst>
          </p:cNvPr>
          <p:cNvSpPr/>
          <p:nvPr/>
        </p:nvSpPr>
        <p:spPr>
          <a:xfrm>
            <a:off x="9368116" y="2330822"/>
            <a:ext cx="392204" cy="281267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94E81850-2E21-37E3-59D9-104BB4C0AAAB}"/>
              </a:ext>
            </a:extLst>
          </p:cNvPr>
          <p:cNvSpPr/>
          <p:nvPr/>
        </p:nvSpPr>
        <p:spPr>
          <a:xfrm>
            <a:off x="3048000" y="2330824"/>
            <a:ext cx="392204" cy="281267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0467AE-A5B3-6C8A-2338-71E4EAF20DB7}"/>
              </a:ext>
            </a:extLst>
          </p:cNvPr>
          <p:cNvSpPr txBox="1"/>
          <p:nvPr/>
        </p:nvSpPr>
        <p:spPr>
          <a:xfrm>
            <a:off x="1479176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AA36C-C44B-140E-70DD-3CF172BC130F}"/>
              </a:ext>
            </a:extLst>
          </p:cNvPr>
          <p:cNvSpPr txBox="1"/>
          <p:nvPr/>
        </p:nvSpPr>
        <p:spPr>
          <a:xfrm>
            <a:off x="4829735" y="3372969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E25731-F25E-E550-5EC8-112C79965BD3}"/>
              </a:ext>
            </a:extLst>
          </p:cNvPr>
          <p:cNvSpPr txBox="1"/>
          <p:nvPr/>
        </p:nvSpPr>
        <p:spPr>
          <a:xfrm>
            <a:off x="7250204" y="3372968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FEF65-A76F-6DDE-F904-C266E63F4A08}"/>
              </a:ext>
            </a:extLst>
          </p:cNvPr>
          <p:cNvSpPr txBox="1"/>
          <p:nvPr/>
        </p:nvSpPr>
        <p:spPr>
          <a:xfrm>
            <a:off x="9984441" y="3372968"/>
            <a:ext cx="291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4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E4788CD-7D2E-43BA-93CF-DCFB50F70B02}"/>
              </a:ext>
            </a:extLst>
          </p:cNvPr>
          <p:cNvSpPr/>
          <p:nvPr/>
        </p:nvSpPr>
        <p:spPr>
          <a:xfrm>
            <a:off x="7944970" y="2330824"/>
            <a:ext cx="392204" cy="2812674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52712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74031"/>
            <a:ext cx="6400800" cy="768096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001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76797" cy="2325713"/>
          </a:xfrm>
        </p:spPr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Characteristic</a:t>
            </a:r>
            <a:br>
              <a:rPr lang="en-US" sz="2400" dirty="0"/>
            </a:br>
            <a:br>
              <a:rPr lang="en-US" sz="2400" dirty="0"/>
            </a:br>
            <a:r>
              <a:rPr lang="en-US" sz="1400" b="0" cap="none" dirty="0">
                <a:latin typeface="Arial Black"/>
                <a:ea typeface="Calibri"/>
                <a:cs typeface="Calibri"/>
              </a:rPr>
              <a:t>- No central transaction coordinator</a:t>
            </a:r>
            <a:br>
              <a:rPr lang="en-US" sz="1400" b="0" cap="none" dirty="0"/>
            </a:br>
            <a:r>
              <a:rPr lang="en-US" sz="1400" b="0" cap="none" dirty="0">
                <a:solidFill>
                  <a:srgbClr val="202C8F"/>
                </a:solidFill>
                <a:latin typeface="Arial Black"/>
                <a:ea typeface="Calibri"/>
                <a:cs typeface="Calibri"/>
              </a:rPr>
              <a:t>-</a:t>
            </a:r>
            <a:r>
              <a:rPr lang="en-US" sz="1400" b="0" cap="none" dirty="0">
                <a:solidFill>
                  <a:srgbClr val="202C8F"/>
                </a:solidFill>
                <a:latin typeface="Arial Black"/>
                <a:ea typeface="+mj-lt"/>
                <a:cs typeface="+mj-lt"/>
              </a:rPr>
              <a:t> No single-point failure</a:t>
            </a:r>
            <a:br>
              <a:rPr lang="en-US" sz="1400" b="0" cap="none" dirty="0"/>
            </a:br>
            <a:r>
              <a:rPr lang="en-US" sz="1400" b="0" cap="none" dirty="0">
                <a:latin typeface="Arial Black"/>
                <a:ea typeface="Calibri"/>
                <a:cs typeface="Calibri"/>
              </a:rPr>
              <a:t>- Loose coupling / fault tolerance</a:t>
            </a:r>
            <a:br>
              <a:rPr lang="en-US" sz="1800" b="0" cap="none" dirty="0"/>
            </a:br>
            <a:r>
              <a:rPr lang="en-US" sz="1400" b="0" cap="none" dirty="0">
                <a:latin typeface="Arial Black"/>
                <a:ea typeface="Calibri"/>
                <a:cs typeface="Calibri"/>
              </a:rPr>
              <a:t>- Difficult to maintain/understand</a:t>
            </a:r>
            <a:br>
              <a:rPr lang="en-US" sz="1400" b="0" cap="none" dirty="0"/>
            </a:br>
            <a:r>
              <a:rPr lang="en-US" sz="1400" b="0" cap="none" dirty="0">
                <a:latin typeface="Arial Black"/>
                <a:ea typeface="Calibri"/>
                <a:cs typeface="Calibri"/>
              </a:rPr>
              <a:t>- Risk of cyclic dependency</a:t>
            </a:r>
            <a:br>
              <a:rPr lang="en-US" sz="2400" dirty="0"/>
            </a:br>
            <a:endParaRPr lang="en-US" sz="240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4F912F-F17D-18AE-5E4E-46081A959B17}"/>
              </a:ext>
            </a:extLst>
          </p:cNvPr>
          <p:cNvSpPr txBox="1">
            <a:spLocks/>
          </p:cNvSpPr>
          <p:nvPr/>
        </p:nvSpPr>
        <p:spPr>
          <a:xfrm>
            <a:off x="3982302" y="3738013"/>
            <a:ext cx="8165592" cy="2303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B8B677-AAAD-8AB2-1837-63618A5FFB31}"/>
              </a:ext>
            </a:extLst>
          </p:cNvPr>
          <p:cNvSpPr/>
          <p:nvPr/>
        </p:nvSpPr>
        <p:spPr>
          <a:xfrm>
            <a:off x="4863352" y="3608294"/>
            <a:ext cx="1961029" cy="11093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Service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BF517859-280C-679E-C751-0FC287F3A10C}"/>
              </a:ext>
            </a:extLst>
          </p:cNvPr>
          <p:cNvSpPr/>
          <p:nvPr/>
        </p:nvSpPr>
        <p:spPr>
          <a:xfrm>
            <a:off x="9031942" y="3709147"/>
            <a:ext cx="1837764" cy="907676"/>
          </a:xfrm>
          <a:prstGeom prst="can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DB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1E57FB-34CB-349E-D89D-FB2FADFDB072}"/>
              </a:ext>
            </a:extLst>
          </p:cNvPr>
          <p:cNvSpPr/>
          <p:nvPr/>
        </p:nvSpPr>
        <p:spPr>
          <a:xfrm>
            <a:off x="4863353" y="5614147"/>
            <a:ext cx="6006352" cy="425823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Message broker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90F9D8-039F-2157-CCFF-2DF53EF861B2}"/>
              </a:ext>
            </a:extLst>
          </p:cNvPr>
          <p:cNvSpPr/>
          <p:nvPr/>
        </p:nvSpPr>
        <p:spPr>
          <a:xfrm>
            <a:off x="7272617" y="3922059"/>
            <a:ext cx="1378323" cy="481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00A0AA0-BAC3-8311-C633-1102E5DC9A44}"/>
              </a:ext>
            </a:extLst>
          </p:cNvPr>
          <p:cNvSpPr/>
          <p:nvPr/>
        </p:nvSpPr>
        <p:spPr>
          <a:xfrm>
            <a:off x="5602940" y="4762501"/>
            <a:ext cx="380999" cy="79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8" descr="Checkmark with solid fill">
            <a:extLst>
              <a:ext uri="{FF2B5EF4-FFF2-40B4-BE49-F238E27FC236}">
                <a16:creationId xmlns:a16="http://schemas.microsoft.com/office/drawing/2014/main" id="{CEA6AB31-3512-0DBB-6DDE-30B8DDE81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4152" y="4238064"/>
            <a:ext cx="567018" cy="578224"/>
          </a:xfrm>
          <a:prstGeom prst="rect">
            <a:avLst/>
          </a:prstGeom>
        </p:spPr>
      </p:pic>
      <p:pic>
        <p:nvPicPr>
          <p:cNvPr id="29" name="Graphic 29" descr="No sign with solid fill">
            <a:extLst>
              <a:ext uri="{FF2B5EF4-FFF2-40B4-BE49-F238E27FC236}">
                <a16:creationId xmlns:a16="http://schemas.microsoft.com/office/drawing/2014/main" id="{EE932942-6FA2-BC38-3E41-ED0CE87FA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6182" y="4854388"/>
            <a:ext cx="454959" cy="4549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8300FE-61A6-CE1C-1B10-E77BC9DB5210}"/>
              </a:ext>
            </a:extLst>
          </p:cNvPr>
          <p:cNvSpPr txBox="1"/>
          <p:nvPr/>
        </p:nvSpPr>
        <p:spPr>
          <a:xfrm>
            <a:off x="4157382" y="3328146"/>
            <a:ext cx="7496735" cy="33169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en-US" dirty="0" err="1"/>
              <a:t>Nguyễn</a:t>
            </a:r>
            <a:r>
              <a:rPr lang="en-US" dirty="0"/>
              <a:t> </a:t>
            </a:r>
            <a:r>
              <a:rPr lang="en-US" dirty="0" err="1"/>
              <a:t>Đức</a:t>
            </a:r>
            <a:r>
              <a:rPr lang="en-US" dirty="0"/>
              <a:t> Duy</a:t>
            </a:r>
          </a:p>
          <a:p>
            <a:r>
              <a:rPr lang="en-US" dirty="0">
                <a:cs typeface="Sabon Next LT"/>
              </a:rPr>
              <a:t>0347726171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Problem (Distributed Transaction)</a:t>
            </a:r>
            <a:endParaRPr lang="en-US" dirty="0">
              <a:cs typeface="Sabon Next LT"/>
            </a:endParaRPr>
          </a:p>
          <a:p>
            <a:r>
              <a:rPr lang="en-US" dirty="0"/>
              <a:t>​Solutions - </a:t>
            </a:r>
            <a:r>
              <a:rPr lang="en-US" dirty="0">
                <a:ea typeface="+mn-lt"/>
                <a:cs typeface="+mn-lt"/>
              </a:rPr>
              <a:t>Choreography</a:t>
            </a:r>
            <a:endParaRPr lang="en-US" dirty="0">
              <a:cs typeface="Sabon Next LT"/>
            </a:endParaRPr>
          </a:p>
          <a:p>
            <a:r>
              <a:rPr lang="en-US" dirty="0"/>
              <a:t>​Sample</a:t>
            </a:r>
            <a:endParaRPr lang="en-US" dirty="0">
              <a:cs typeface="Sabon Next 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3400" b="0" dirty="0">
                <a:ea typeface="+mj-lt"/>
                <a:cs typeface="+mj-lt"/>
              </a:rPr>
              <a:t>transformation</a:t>
            </a:r>
            <a:endParaRPr lang="en-US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23263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1F2C8F"/>
                </a:solidFill>
                <a:latin typeface="Sabon Next LT"/>
                <a:cs typeface="Sabon Next LT"/>
              </a:rPr>
              <a:t>Microservice key: Independent </a:t>
            </a:r>
            <a:r>
              <a:rPr lang="en-US" sz="1800" err="1">
                <a:solidFill>
                  <a:srgbClr val="1F2C8F"/>
                </a:solidFill>
                <a:latin typeface="Sabon Next LT"/>
                <a:cs typeface="Sabon Next LT"/>
              </a:rPr>
              <a:t>Deployability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C8F"/>
                </a:solidFill>
                <a:latin typeface="Sabon Next LT"/>
                <a:cs typeface="Sabon Next LT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1F2C8F"/>
                </a:solidFill>
                <a:latin typeface="Sabon Next LT"/>
                <a:cs typeface="Sabon Next LT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1F2C8F"/>
                </a:solidFill>
                <a:latin typeface="Sabon Next LT"/>
                <a:cs typeface="Sabon Next LT"/>
              </a:rPr>
              <a:t>Scaling</a:t>
            </a:r>
            <a:endParaRPr lang="en-US" sz="1800" dirty="0">
              <a:solidFill>
                <a:srgbClr val="1F2C8F"/>
              </a:solidFill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C8F"/>
                </a:solidFill>
                <a:latin typeface="Sabon Next LT"/>
                <a:cs typeface="Sabon Next LT"/>
              </a:rPr>
              <a:t>Evolution</a:t>
            </a:r>
          </a:p>
          <a:p>
            <a:pPr marL="285750" indent="-285750">
              <a:buChar char="•"/>
            </a:pPr>
            <a:endParaRPr lang="en-US" sz="1800" dirty="0">
              <a:cs typeface="Sabon Next LT"/>
            </a:endParaRPr>
          </a:p>
        </p:txBody>
      </p:sp>
      <p:pic>
        <p:nvPicPr>
          <p:cNvPr id="4" name="Picture 4" descr="A diagram of a microservices architecture&#10;&#10;Description automatically generated">
            <a:extLst>
              <a:ext uri="{FF2B5EF4-FFF2-40B4-BE49-F238E27FC236}">
                <a16:creationId xmlns:a16="http://schemas.microsoft.com/office/drawing/2014/main" id="{0F3467C1-1CD1-1E78-A0D3-0D49423D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847571"/>
            <a:ext cx="6440424" cy="3107504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Distributed Transaction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MSA</a:t>
            </a:r>
            <a:endParaRPr lang="en-US" b="0" dirty="0"/>
          </a:p>
          <a:p>
            <a:endParaRPr lang="en-US" dirty="0"/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Distributed Transaction</a:t>
            </a:r>
          </a:p>
          <a:p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Design</a:t>
            </a:r>
            <a:endParaRPr lang="en-US" dirty="0"/>
          </a:p>
        </p:txBody>
      </p:sp>
      <p:pic>
        <p:nvPicPr>
          <p:cNvPr id="72" name="Picture Placeholder 71" descr="Blueprint outline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11096" y="2258568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7345" indent="-347345"/>
            <a:r>
              <a:rPr lang="en-US" sz="1600" dirty="0">
                <a:ea typeface="+mn-lt"/>
                <a:cs typeface="+mn-lt"/>
              </a:rPr>
              <a:t>Tackle Business Complexity</a:t>
            </a:r>
          </a:p>
          <a:p>
            <a:pPr marL="347345" indent="-347345"/>
            <a:r>
              <a:rPr lang="en-US" sz="1600" dirty="0">
                <a:solidFill>
                  <a:srgbClr val="1F2C8F"/>
                </a:solidFill>
                <a:latin typeface="Sabon Next LT"/>
                <a:cs typeface="Sabon Next LT"/>
              </a:rPr>
              <a:t>The partitioned database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Implement &amp; Test</a:t>
            </a:r>
            <a:endParaRPr lang="en-US" dirty="0"/>
          </a:p>
        </p:txBody>
      </p:sp>
      <p:pic>
        <p:nvPicPr>
          <p:cNvPr id="76" name="Picture Placeholder 75" descr="Building Brick Wall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7345" indent="-347345"/>
            <a:r>
              <a:rPr lang="en-US" sz="1600" b="1" dirty="0">
                <a:solidFill>
                  <a:srgbClr val="1F2C8F"/>
                </a:solidFill>
                <a:latin typeface="Sabon Next LT"/>
                <a:cs typeface="Sabon Next LT"/>
              </a:rPr>
              <a:t>Distributed transactions</a:t>
            </a:r>
          </a:p>
          <a:p>
            <a:pPr marL="347345" indent="-347345"/>
            <a:r>
              <a:rPr lang="en-US" sz="1600" dirty="0">
                <a:solidFill>
                  <a:srgbClr val="1F2C8F"/>
                </a:solidFill>
                <a:latin typeface="Sabon Next LT"/>
                <a:cs typeface="Sabon Next LT"/>
              </a:rPr>
              <a:t>Testing a microservices application</a:t>
            </a:r>
          </a:p>
          <a:p>
            <a:pPr marL="347345" indent="-347345"/>
            <a:endParaRPr lang="en-US" sz="1600" dirty="0">
              <a:cs typeface="Sabon Next 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Deploy</a:t>
            </a:r>
            <a:endParaRPr lang="en-US" altLang="zh-CN" dirty="0" err="1"/>
          </a:p>
        </p:txBody>
      </p:sp>
      <p:pic>
        <p:nvPicPr>
          <p:cNvPr id="80" name="Picture Placeholder 79" descr="Syncing cloud outline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290304" y="2258568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347345" indent="-347345"/>
            <a:r>
              <a:rPr lang="en-US" sz="1600" dirty="0"/>
              <a:t>CI-CD</a:t>
            </a:r>
          </a:p>
          <a:p>
            <a:pPr marL="347345" indent="-347345"/>
            <a:r>
              <a:rPr lang="en-US" sz="1600"/>
              <a:t>Scale</a:t>
            </a:r>
            <a:endParaRPr lang="en-US" sz="1600" dirty="0"/>
          </a:p>
          <a:p>
            <a:pPr marL="347345" indent="-347345"/>
            <a:r>
              <a:rPr lang="en-US" sz="1600" dirty="0">
                <a:cs typeface="Sabon Next LT"/>
              </a:rPr>
              <a:t>Logging</a:t>
            </a:r>
          </a:p>
          <a:p>
            <a:pPr marL="347345" indent="-347345"/>
            <a:r>
              <a:rPr lang="en-US" sz="1600" dirty="0">
                <a:cs typeface="Sabon Next LT"/>
              </a:rPr>
              <a:t>Monitoring</a:t>
            </a:r>
          </a:p>
          <a:p>
            <a:pPr marL="347345" indent="-347345"/>
            <a:endParaRPr lang="en-US" sz="16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85942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 Black"/>
                <a:cs typeface="Arial"/>
              </a:rPr>
              <a:t>Transaction</a:t>
            </a:r>
            <a:endParaRPr lang="en-US" dirty="0"/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Distributed Transaction</a:t>
            </a:r>
            <a:endParaRPr lang="en-US">
              <a:solidFill>
                <a:srgbClr val="1F2C8F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3711863"/>
          </a:xfrm>
        </p:spPr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Definition</a:t>
            </a:r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494" y="3805277"/>
            <a:ext cx="2031076" cy="2396835"/>
          </a:xfrm>
          <a:solidFill>
            <a:srgbClr val="F5CDCE"/>
          </a:solidFill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A transaction is a single unit of work which means either ALL or NONE. 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3711863"/>
          </a:xfrm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Atomicity</a:t>
            </a:r>
            <a:endParaRPr lang="en-US" dirty="0">
              <a:solidFill>
                <a:srgbClr val="1F2C8F"/>
              </a:solidFill>
            </a:endParaRP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5067" y="3805277"/>
            <a:ext cx="2031075" cy="2396835"/>
          </a:xfrm>
          <a:solidFill>
            <a:srgbClr val="AAC4E9"/>
          </a:solidFill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Ensures that all operations within the work unit are completed successfully; If the transaction fails then operations are rolled back to their previous state.</a:t>
            </a:r>
            <a:endParaRPr lang="en-US" dirty="0">
              <a:solidFill>
                <a:srgbClr val="1F2C8F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3711863"/>
          </a:xfrm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Consistency</a:t>
            </a:r>
            <a:endParaRPr lang="en-US" dirty="0"/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20641" y="3791423"/>
            <a:ext cx="2017221" cy="2438398"/>
          </a:xfrm>
          <a:solidFill>
            <a:srgbClr val="F5CDCE"/>
          </a:solidFill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Ensures that the database properly changes states upon a successfully committed transaction.</a:t>
            </a:r>
            <a:endParaRPr lang="en-US" dirty="0">
              <a:solidFill>
                <a:srgbClr val="1F2C8F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3711863"/>
          </a:xfrm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Isolation</a:t>
            </a:r>
            <a:endParaRPr lang="en-US" dirty="0"/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6214" y="3791423"/>
            <a:ext cx="2017221" cy="2438398"/>
          </a:xfrm>
          <a:solidFill>
            <a:srgbClr val="AAC4E9"/>
          </a:solidFill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Enables transactions to operate independently of and transparent to each other.</a:t>
            </a:r>
            <a:endParaRPr lang="en-US" dirty="0">
              <a:solidFill>
                <a:srgbClr val="1F2C8F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3711863"/>
          </a:xfrm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Durability</a:t>
            </a:r>
            <a:endParaRPr lang="en-US" dirty="0"/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51786" y="3791423"/>
            <a:ext cx="2017221" cy="2438398"/>
          </a:xfrm>
          <a:solidFill>
            <a:srgbClr val="F5CDCE"/>
          </a:solidFill>
        </p:spPr>
        <p:txBody>
          <a:bodyPr/>
          <a:lstStyle/>
          <a:p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Ensures that a committed transaction persists in case of a system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78" y="733737"/>
            <a:ext cx="7168341" cy="768096"/>
          </a:xfrm>
        </p:spPr>
        <p:txBody>
          <a:bodyPr/>
          <a:lstStyle/>
          <a:p>
            <a:r>
              <a:rPr lang="en-US" dirty="0"/>
              <a:t>Local Transaction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78" y="2075688"/>
            <a:ext cx="7168064" cy="32547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1F2C8F"/>
                </a:solidFill>
                <a:ea typeface="+mn-lt"/>
                <a:cs typeface="+mn-lt"/>
              </a:rPr>
              <a:t>BEGIN TRAN @TransactionName;</a:t>
            </a:r>
          </a:p>
          <a:p>
            <a:r>
              <a:rPr lang="en-US" sz="2400" dirty="0">
                <a:cs typeface="Sabon Next LT"/>
              </a:rPr>
              <a:t>INSERT …</a:t>
            </a:r>
          </a:p>
          <a:p>
            <a:r>
              <a:rPr lang="en-US" sz="2400">
                <a:cs typeface="Sabon Next LT"/>
              </a:rPr>
              <a:t>UPDATE...</a:t>
            </a:r>
          </a:p>
          <a:p>
            <a:r>
              <a:rPr lang="en-US" sz="2400">
                <a:cs typeface="Sabon Next LT"/>
              </a:rPr>
              <a:t>DELETE...</a:t>
            </a:r>
            <a:endParaRPr lang="en-US" sz="2400" dirty="0">
              <a:cs typeface="Sabon Next LT"/>
            </a:endParaRPr>
          </a:p>
          <a:p>
            <a:r>
              <a:rPr lang="en-US" sz="2400" dirty="0">
                <a:cs typeface="Sabon Next LT"/>
              </a:rPr>
              <a:t>COMMIT @</a:t>
            </a:r>
            <a:r>
              <a:rPr lang="en-US" sz="2400" dirty="0">
                <a:ea typeface="+mn-lt"/>
                <a:cs typeface="+mn-lt"/>
              </a:rPr>
              <a:t>TransactionName ;</a:t>
            </a:r>
          </a:p>
          <a:p>
            <a:endParaRPr lang="en-US" sz="2400" dirty="0">
              <a:cs typeface="Sabon Next LT"/>
            </a:endParaRPr>
          </a:p>
          <a:p>
            <a:r>
              <a:rPr lang="en-US" sz="2400">
                <a:solidFill>
                  <a:srgbClr val="1F2C8F"/>
                </a:solidFill>
                <a:ea typeface="+mn-lt"/>
                <a:cs typeface="+mn-lt"/>
              </a:rPr>
              <a:t>ROLLBACK TRAN @TransactionName; </a:t>
            </a:r>
            <a:endParaRPr lang="en-US" sz="240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 dirty="0">
                <a:solidFill>
                  <a:srgbClr val="202C8F"/>
                </a:solidFill>
                <a:latin typeface="+mj-lt"/>
                <a:ea typeface="+mj-ea"/>
                <a:cs typeface="+mj-cs"/>
              </a:rPr>
              <a:t>MSA</a:t>
            </a:r>
            <a:endParaRPr lang="en-US" kern="1200" dirty="0">
              <a:solidFill>
                <a:srgbClr val="202C8F"/>
              </a:solidFill>
              <a:latin typeface="+mj-lt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BA3480-3559-5E1F-00F4-BDCDD7AA99FA}"/>
              </a:ext>
            </a:extLst>
          </p:cNvPr>
          <p:cNvSpPr/>
          <p:nvPr/>
        </p:nvSpPr>
        <p:spPr>
          <a:xfrm>
            <a:off x="2344560" y="1997503"/>
            <a:ext cx="1482151" cy="1156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4632">
              <a:spcAft>
                <a:spcPts val="600"/>
              </a:spcAft>
            </a:pPr>
            <a:r>
              <a:rPr lang="en-US" sz="1900" kern="1200">
                <a:solidFill>
                  <a:srgbClr val="202C8F"/>
                </a:solidFill>
                <a:latin typeface="+mn-lt"/>
                <a:ea typeface="+mn-ea"/>
                <a:cs typeface="Sabon Next LT"/>
              </a:rPr>
              <a:t>Service 1</a:t>
            </a:r>
            <a:endParaRPr lang="en-US" sz="190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1ACE64-B8C3-CDF1-4BA9-7F7319F31793}"/>
              </a:ext>
            </a:extLst>
          </p:cNvPr>
          <p:cNvSpPr/>
          <p:nvPr/>
        </p:nvSpPr>
        <p:spPr>
          <a:xfrm>
            <a:off x="7735706" y="1997503"/>
            <a:ext cx="1482151" cy="1156077"/>
          </a:xfrm>
          <a:prstGeom prst="roundRect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84632">
              <a:spcAft>
                <a:spcPts val="600"/>
              </a:spcAft>
            </a:pPr>
            <a:r>
              <a:rPr lang="en-US" sz="1900" kern="1200" dirty="0">
                <a:solidFill>
                  <a:srgbClr val="202C8F"/>
                </a:solidFill>
                <a:latin typeface="+mn-lt"/>
                <a:ea typeface="+mn-ea"/>
                <a:cs typeface="Sabon Next LT"/>
              </a:rPr>
              <a:t>Service 2</a:t>
            </a:r>
            <a:endParaRPr lang="en-US" sz="1900" dirty="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A1926CA-C9CF-B7A8-1B50-F0988C314CC7}"/>
              </a:ext>
            </a:extLst>
          </p:cNvPr>
          <p:cNvSpPr/>
          <p:nvPr/>
        </p:nvSpPr>
        <p:spPr>
          <a:xfrm>
            <a:off x="2350362" y="4567095"/>
            <a:ext cx="1482151" cy="8300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4632">
              <a:spcAft>
                <a:spcPts val="600"/>
              </a:spcAft>
            </a:pPr>
            <a:r>
              <a:rPr lang="en-US" sz="1900" kern="1200" dirty="0">
                <a:solidFill>
                  <a:srgbClr val="202C8F"/>
                </a:solidFill>
                <a:latin typeface="+mn-lt"/>
                <a:ea typeface="+mn-ea"/>
                <a:cs typeface="Sabon Next LT"/>
              </a:rPr>
              <a:t>DB 1</a:t>
            </a:r>
            <a:endParaRPr lang="en-US" sz="1900" dirty="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5A1C8C8A-569D-78BE-9836-99E6BAFC8E2F}"/>
              </a:ext>
            </a:extLst>
          </p:cNvPr>
          <p:cNvSpPr/>
          <p:nvPr/>
        </p:nvSpPr>
        <p:spPr>
          <a:xfrm>
            <a:off x="7733456" y="4573213"/>
            <a:ext cx="1482151" cy="830004"/>
          </a:xfrm>
          <a:prstGeom prst="can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84632">
              <a:spcAft>
                <a:spcPts val="600"/>
              </a:spcAft>
            </a:pPr>
            <a:r>
              <a:rPr lang="en-US" sz="1900" kern="1200" dirty="0">
                <a:solidFill>
                  <a:srgbClr val="202C8F"/>
                </a:solidFill>
                <a:latin typeface="+mn-lt"/>
                <a:ea typeface="+mn-ea"/>
                <a:cs typeface="Sabon Next LT"/>
              </a:rPr>
              <a:t>DB 2</a:t>
            </a:r>
            <a:endParaRPr lang="en-US" sz="1900" dirty="0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B245FCC-ECA9-0B56-BFF1-C74FD2FC1FE7}"/>
              </a:ext>
            </a:extLst>
          </p:cNvPr>
          <p:cNvSpPr/>
          <p:nvPr/>
        </p:nvSpPr>
        <p:spPr>
          <a:xfrm>
            <a:off x="2840181" y="3228109"/>
            <a:ext cx="484909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E3EA72D-44C4-E307-7B13-72981C8C92FB}"/>
              </a:ext>
            </a:extLst>
          </p:cNvPr>
          <p:cNvSpPr/>
          <p:nvPr/>
        </p:nvSpPr>
        <p:spPr>
          <a:xfrm>
            <a:off x="8229599" y="3228109"/>
            <a:ext cx="484909" cy="1219200"/>
          </a:xfrm>
          <a:prstGeom prst="downArrow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FAD0A9C-736A-ED94-C44B-E5A0B2E8BC53}"/>
              </a:ext>
            </a:extLst>
          </p:cNvPr>
          <p:cNvSpPr/>
          <p:nvPr/>
        </p:nvSpPr>
        <p:spPr>
          <a:xfrm rot="17400000">
            <a:off x="5653100" y="1843301"/>
            <a:ext cx="249382" cy="41840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38246E2A-6065-ADD4-0546-18DCF2B1FC98}"/>
              </a:ext>
            </a:extLst>
          </p:cNvPr>
          <p:cNvSpPr/>
          <p:nvPr/>
        </p:nvSpPr>
        <p:spPr>
          <a:xfrm rot="2700000">
            <a:off x="5320144" y="3463636"/>
            <a:ext cx="914400" cy="9144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779806-9E2A-E55C-6BB5-F0EF15EB7B66}"/>
              </a:ext>
            </a:extLst>
          </p:cNvPr>
          <p:cNvSpPr txBox="1"/>
          <p:nvPr/>
        </p:nvSpPr>
        <p:spPr>
          <a:xfrm>
            <a:off x="1565563" y="1842654"/>
            <a:ext cx="3214255" cy="40455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B122E6-04F8-CDED-A8B4-7DA14100F3AD}"/>
              </a:ext>
            </a:extLst>
          </p:cNvPr>
          <p:cNvSpPr txBox="1"/>
          <p:nvPr/>
        </p:nvSpPr>
        <p:spPr>
          <a:xfrm>
            <a:off x="6857999" y="1842654"/>
            <a:ext cx="3214255" cy="40455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8845" y="2330704"/>
            <a:ext cx="3810987" cy="3493097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dirty="0">
                <a:latin typeface="Arial"/>
                <a:cs typeface="Arial"/>
              </a:rPr>
              <a:t>Two-phase commit</a:t>
            </a:r>
          </a:p>
          <a:p>
            <a:pPr marL="285750" indent="-285750">
              <a:buChar char="•"/>
            </a:pPr>
            <a:endParaRPr lang="en-US" dirty="0">
              <a:solidFill>
                <a:srgbClr val="1F2C8F"/>
              </a:solidFill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Orchestration</a:t>
            </a:r>
          </a:p>
          <a:p>
            <a:pPr marL="285750" indent="-285750">
              <a:buChar char="•"/>
            </a:pPr>
            <a:endParaRPr lang="en-US" dirty="0">
              <a:solidFill>
                <a:srgbClr val="1F2C8F"/>
              </a:solidFill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Choreography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dirty="0">
                <a:solidFill>
                  <a:srgbClr val="1F2C8F"/>
                </a:solidFill>
                <a:latin typeface="Arial"/>
                <a:cs typeface="Arial"/>
              </a:rPr>
              <a:t>PARALLEL PIPELINE</a:t>
            </a:r>
            <a:endParaRPr lang="en-US" b="0" dirty="0">
              <a:solidFill>
                <a:srgbClr val="1F2C8F"/>
              </a:solidFill>
              <a:latin typeface="Arial"/>
              <a:cs typeface="Arial"/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B1904FC-BF80-9706-520F-D9480482F850}"/>
              </a:ext>
            </a:extLst>
          </p:cNvPr>
          <p:cNvSpPr/>
          <p:nvPr/>
        </p:nvSpPr>
        <p:spPr>
          <a:xfrm>
            <a:off x="6577852" y="3428999"/>
            <a:ext cx="369794" cy="31376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Choreography - Event</a:t>
            </a:r>
            <a:r>
              <a:rPr lang="en-US" altLang="zh-CN" dirty="0"/>
              <a:t> </a:t>
            </a:r>
            <a:r>
              <a:rPr lang="en-US"/>
              <a:t>based</a:t>
            </a:r>
          </a:p>
          <a:p>
            <a:endParaRPr lang="en-US" altLang="zh-CN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Distributed Transaction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D1830F-9985-5112-52CB-48D66EBB3939}"/>
              </a:ext>
            </a:extLst>
          </p:cNvPr>
          <p:cNvSpPr/>
          <p:nvPr/>
        </p:nvSpPr>
        <p:spPr>
          <a:xfrm>
            <a:off x="1378324" y="5210735"/>
            <a:ext cx="9435352" cy="481852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Message broker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9D5DFF-76D6-1B8D-599B-FE8B44F49EE0}"/>
              </a:ext>
            </a:extLst>
          </p:cNvPr>
          <p:cNvSpPr/>
          <p:nvPr/>
        </p:nvSpPr>
        <p:spPr>
          <a:xfrm>
            <a:off x="1714499" y="2543735"/>
            <a:ext cx="2129117" cy="694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Service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FAFEE9-998A-5892-5405-98064D5EF667}"/>
              </a:ext>
            </a:extLst>
          </p:cNvPr>
          <p:cNvSpPr/>
          <p:nvPr/>
        </p:nvSpPr>
        <p:spPr>
          <a:xfrm>
            <a:off x="4796116" y="2543735"/>
            <a:ext cx="2129117" cy="694764"/>
          </a:xfrm>
          <a:prstGeom prst="roundRect">
            <a:avLst/>
          </a:prstGeom>
          <a:solidFill>
            <a:srgbClr val="AAC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Service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67F14C-62C8-018D-588C-2BD1CDC527C9}"/>
              </a:ext>
            </a:extLst>
          </p:cNvPr>
          <p:cNvSpPr/>
          <p:nvPr/>
        </p:nvSpPr>
        <p:spPr>
          <a:xfrm>
            <a:off x="7922557" y="2543734"/>
            <a:ext cx="2129117" cy="694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  <a:cs typeface="Sabon Next LT"/>
              </a:rPr>
              <a:t>Service 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D603FF7-8274-64F1-DDE1-B5D92F19F5AC}"/>
              </a:ext>
            </a:extLst>
          </p:cNvPr>
          <p:cNvSpPr/>
          <p:nvPr/>
        </p:nvSpPr>
        <p:spPr>
          <a:xfrm>
            <a:off x="3048000" y="3305735"/>
            <a:ext cx="190499" cy="1837763"/>
          </a:xfrm>
          <a:prstGeom prst="upArrow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D677BEF-DA7D-5FFD-8071-FBB8844E7519}"/>
              </a:ext>
            </a:extLst>
          </p:cNvPr>
          <p:cNvSpPr/>
          <p:nvPr/>
        </p:nvSpPr>
        <p:spPr>
          <a:xfrm>
            <a:off x="6376147" y="3305735"/>
            <a:ext cx="190499" cy="1837763"/>
          </a:xfrm>
          <a:prstGeom prst="upArrow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D16758C6-10C6-17C4-67C6-317C92212863}"/>
              </a:ext>
            </a:extLst>
          </p:cNvPr>
          <p:cNvSpPr/>
          <p:nvPr/>
        </p:nvSpPr>
        <p:spPr>
          <a:xfrm>
            <a:off x="9536205" y="3305734"/>
            <a:ext cx="190499" cy="1837763"/>
          </a:xfrm>
          <a:prstGeom prst="upArrow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1E9B2CDB-2ADD-7F1C-B5A1-7FB3FD409CAB}"/>
              </a:ext>
            </a:extLst>
          </p:cNvPr>
          <p:cNvSpPr/>
          <p:nvPr/>
        </p:nvSpPr>
        <p:spPr>
          <a:xfrm rot="10800000">
            <a:off x="2218764" y="3305735"/>
            <a:ext cx="190499" cy="183776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6137156-F7CD-EBC4-A711-64EABD6F0861}"/>
              </a:ext>
            </a:extLst>
          </p:cNvPr>
          <p:cNvSpPr/>
          <p:nvPr/>
        </p:nvSpPr>
        <p:spPr>
          <a:xfrm rot="10800000">
            <a:off x="8438028" y="3305735"/>
            <a:ext cx="190499" cy="183776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ECA857D-C4D2-8540-F349-B360889FF5F3}"/>
              </a:ext>
            </a:extLst>
          </p:cNvPr>
          <p:cNvSpPr/>
          <p:nvPr/>
        </p:nvSpPr>
        <p:spPr>
          <a:xfrm rot="10800000">
            <a:off x="5154704" y="3305734"/>
            <a:ext cx="190499" cy="183776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2CD65-41CD-6B28-0D10-FE002591BE05}"/>
              </a:ext>
            </a:extLst>
          </p:cNvPr>
          <p:cNvSpPr txBox="1"/>
          <p:nvPr/>
        </p:nvSpPr>
        <p:spPr>
          <a:xfrm>
            <a:off x="1333501" y="4022911"/>
            <a:ext cx="885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Public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7E317-67A1-231D-E228-8A16F3CBA25D}"/>
              </a:ext>
            </a:extLst>
          </p:cNvPr>
          <p:cNvSpPr txBox="1"/>
          <p:nvPr/>
        </p:nvSpPr>
        <p:spPr>
          <a:xfrm>
            <a:off x="3238501" y="4022911"/>
            <a:ext cx="1165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Sabon Next LT"/>
              </a:rPr>
              <a:t>Subscribe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8794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Distributed Transaction</vt:lpstr>
      <vt:lpstr>AGENDA</vt:lpstr>
      <vt:lpstr>transformation</vt:lpstr>
      <vt:lpstr>DRAWBACKS OF MSA </vt:lpstr>
      <vt:lpstr>Transaction</vt:lpstr>
      <vt:lpstr>Local Transaction</vt:lpstr>
      <vt:lpstr>MSA</vt:lpstr>
      <vt:lpstr>Solutions</vt:lpstr>
      <vt:lpstr>Choreography - Event based </vt:lpstr>
      <vt:lpstr>Sample</vt:lpstr>
      <vt:lpstr>Happy Flow</vt:lpstr>
      <vt:lpstr>Happy Flow</vt:lpstr>
      <vt:lpstr>No food to cook</vt:lpstr>
      <vt:lpstr>NO FOOD TO COOK </vt:lpstr>
      <vt:lpstr>Can not find Shipper</vt:lpstr>
      <vt:lpstr>CAN NOT FIND SHIPPER </vt:lpstr>
      <vt:lpstr>Demo</vt:lpstr>
      <vt:lpstr>Characteristic  - No central transaction coordinator - No single-point failure - Loose coupling / fault tolerance - Difficult to maintain/understand - Risk of cyclic dependency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830</cp:revision>
  <dcterms:created xsi:type="dcterms:W3CDTF">2023-07-11T02:59:35Z</dcterms:created>
  <dcterms:modified xsi:type="dcterms:W3CDTF">2023-07-11T08:52:51Z</dcterms:modified>
</cp:coreProperties>
</file>