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49D96-F3D7-4455-9FC1-ADE3E68630CF}" v="7" dt="2024-04-22T21:22:15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4694"/>
  </p:normalViewPr>
  <p:slideViewPr>
    <p:cSldViewPr snapToGrid="0" showGuides="1">
      <p:cViewPr varScale="1">
        <p:scale>
          <a:sx n="151" d="100"/>
          <a:sy n="151" d="100"/>
        </p:scale>
        <p:origin x="3104" y="192"/>
      </p:cViewPr>
      <p:guideLst>
        <p:guide orient="horz" pos="1729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1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9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8/7/25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9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8/7/25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2575-68EA-44AC-AD30-57D2564F5761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7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C2575-68EA-44AC-AD30-57D2564F5761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9D071A-7831-4AF7-AB16-4033A5FB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8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D1A08F-8220-D2D1-7E72-E2AAB633354F}"/>
                  </a:ext>
                </a:extLst>
              </p:cNvPr>
              <p:cNvSpPr txBox="1"/>
              <p:nvPr/>
            </p:nvSpPr>
            <p:spPr>
              <a:xfrm>
                <a:off x="288361" y="1285749"/>
                <a:ext cx="4909677" cy="2914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4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D1A08F-8220-D2D1-7E72-E2AAB6333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61" y="1285749"/>
                <a:ext cx="4909677" cy="2914901"/>
              </a:xfrm>
              <a:prstGeom prst="rect">
                <a:avLst/>
              </a:prstGeom>
              <a:blipFill>
                <a:blip r:embed="rId2"/>
                <a:stretch>
                  <a:fillRect l="-38918" t="-152609" r="-24485" b="-22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25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YongKyung  Oh</dc:title>
  <dc:creator>YongKyung Oh</dc:creator>
  <cp:lastModifiedBy>YongKyung Oh</cp:lastModifiedBy>
  <cp:revision>5</cp:revision>
  <dcterms:created xsi:type="dcterms:W3CDTF">2024-04-22T20:41:00Z</dcterms:created>
  <dcterms:modified xsi:type="dcterms:W3CDTF">2025-08-08T04:41:06Z</dcterms:modified>
</cp:coreProperties>
</file>